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8" r:id="rId3"/>
    <p:sldId id="257" r:id="rId4"/>
    <p:sldId id="270" r:id="rId5"/>
    <p:sldId id="261" r:id="rId6"/>
    <p:sldId id="259" r:id="rId7"/>
    <p:sldId id="260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e Hazard" userId="71b497eb-3eb3-47bd-8872-e714f38e3320" providerId="ADAL" clId="{4BF6792E-7106-4FD9-90E5-A98E1F8BC271}"/>
    <pc:docChg chg="undo redo custSel addSld delSld modSld sldOrd">
      <pc:chgData name="Laurie Hazard" userId="71b497eb-3eb3-47bd-8872-e714f38e3320" providerId="ADAL" clId="{4BF6792E-7106-4FD9-90E5-A98E1F8BC271}" dt="2021-06-21T14:46:44.733" v="5234" actId="113"/>
      <pc:docMkLst>
        <pc:docMk/>
      </pc:docMkLst>
      <pc:sldChg chg="modSp mod">
        <pc:chgData name="Laurie Hazard" userId="71b497eb-3eb3-47bd-8872-e714f38e3320" providerId="ADAL" clId="{4BF6792E-7106-4FD9-90E5-A98E1F8BC271}" dt="2021-06-15T14:25:48.644" v="177" actId="20577"/>
        <pc:sldMkLst>
          <pc:docMk/>
          <pc:sldMk cId="2641387404" sldId="256"/>
        </pc:sldMkLst>
        <pc:spChg chg="mod">
          <ac:chgData name="Laurie Hazard" userId="71b497eb-3eb3-47bd-8872-e714f38e3320" providerId="ADAL" clId="{4BF6792E-7106-4FD9-90E5-A98E1F8BC271}" dt="2021-06-15T14:25:34.311" v="130" actId="20577"/>
          <ac:spMkLst>
            <pc:docMk/>
            <pc:sldMk cId="2641387404" sldId="256"/>
            <ac:spMk id="2" creationId="{5EA6F18F-D537-4145-9BAC-D5120C1C26CD}"/>
          </ac:spMkLst>
        </pc:spChg>
        <pc:spChg chg="mod">
          <ac:chgData name="Laurie Hazard" userId="71b497eb-3eb3-47bd-8872-e714f38e3320" providerId="ADAL" clId="{4BF6792E-7106-4FD9-90E5-A98E1F8BC271}" dt="2021-06-15T14:25:48.644" v="177" actId="20577"/>
          <ac:spMkLst>
            <pc:docMk/>
            <pc:sldMk cId="2641387404" sldId="256"/>
            <ac:spMk id="3" creationId="{3B571944-210E-4DB6-BB0F-B4D94FA6A479}"/>
          </ac:spMkLst>
        </pc:spChg>
      </pc:sldChg>
      <pc:sldChg chg="addSp delSp modSp mod">
        <pc:chgData name="Laurie Hazard" userId="71b497eb-3eb3-47bd-8872-e714f38e3320" providerId="ADAL" clId="{4BF6792E-7106-4FD9-90E5-A98E1F8BC271}" dt="2021-06-21T14:35:36.234" v="5069" actId="20577"/>
        <pc:sldMkLst>
          <pc:docMk/>
          <pc:sldMk cId="1393429124" sldId="257"/>
        </pc:sldMkLst>
        <pc:spChg chg="add mod">
          <ac:chgData name="Laurie Hazard" userId="71b497eb-3eb3-47bd-8872-e714f38e3320" providerId="ADAL" clId="{4BF6792E-7106-4FD9-90E5-A98E1F8BC271}" dt="2021-06-21T14:18:50.022" v="4792" actId="1038"/>
          <ac:spMkLst>
            <pc:docMk/>
            <pc:sldMk cId="1393429124" sldId="257"/>
            <ac:spMk id="2" creationId="{1AD72E50-CF12-4D6B-96A8-1E78A087FED6}"/>
          </ac:spMkLst>
        </pc:spChg>
        <pc:spChg chg="mod">
          <ac:chgData name="Laurie Hazard" userId="71b497eb-3eb3-47bd-8872-e714f38e3320" providerId="ADAL" clId="{4BF6792E-7106-4FD9-90E5-A98E1F8BC271}" dt="2021-06-21T14:18:50.022" v="4792" actId="1038"/>
          <ac:spMkLst>
            <pc:docMk/>
            <pc:sldMk cId="1393429124" sldId="257"/>
            <ac:spMk id="6" creationId="{C66AFCC7-0568-4B68-9805-8467D6408342}"/>
          </ac:spMkLst>
        </pc:spChg>
        <pc:spChg chg="mod">
          <ac:chgData name="Laurie Hazard" userId="71b497eb-3eb3-47bd-8872-e714f38e3320" providerId="ADAL" clId="{4BF6792E-7106-4FD9-90E5-A98E1F8BC271}" dt="2021-06-21T14:35:36.234" v="5069" actId="20577"/>
          <ac:spMkLst>
            <pc:docMk/>
            <pc:sldMk cId="1393429124" sldId="257"/>
            <ac:spMk id="7" creationId="{7AEE72C1-2485-4927-A937-18D8DB3657EC}"/>
          </ac:spMkLst>
        </pc:spChg>
        <pc:spChg chg="mod">
          <ac:chgData name="Laurie Hazard" userId="71b497eb-3eb3-47bd-8872-e714f38e3320" providerId="ADAL" clId="{4BF6792E-7106-4FD9-90E5-A98E1F8BC271}" dt="2021-06-21T14:18:50.022" v="4792" actId="1038"/>
          <ac:spMkLst>
            <pc:docMk/>
            <pc:sldMk cId="1393429124" sldId="257"/>
            <ac:spMk id="8" creationId="{BB345432-9CC5-4707-A504-68BE7D6DC21E}"/>
          </ac:spMkLst>
        </pc:spChg>
        <pc:spChg chg="mod">
          <ac:chgData name="Laurie Hazard" userId="71b497eb-3eb3-47bd-8872-e714f38e3320" providerId="ADAL" clId="{4BF6792E-7106-4FD9-90E5-A98E1F8BC271}" dt="2021-06-21T14:18:50.022" v="4792" actId="1038"/>
          <ac:spMkLst>
            <pc:docMk/>
            <pc:sldMk cId="1393429124" sldId="257"/>
            <ac:spMk id="9" creationId="{38450857-F84E-49F2-88F1-614E43A7FB8F}"/>
          </ac:spMkLst>
        </pc:spChg>
        <pc:spChg chg="add mod">
          <ac:chgData name="Laurie Hazard" userId="71b497eb-3eb3-47bd-8872-e714f38e3320" providerId="ADAL" clId="{4BF6792E-7106-4FD9-90E5-A98E1F8BC271}" dt="2021-06-21T14:18:50.022" v="4792" actId="1038"/>
          <ac:spMkLst>
            <pc:docMk/>
            <pc:sldMk cId="1393429124" sldId="257"/>
            <ac:spMk id="10" creationId="{00DF8737-3EDF-457B-96C5-68FBEC0D4D9F}"/>
          </ac:spMkLst>
        </pc:spChg>
        <pc:spChg chg="add del mod topLvl">
          <ac:chgData name="Laurie Hazard" userId="71b497eb-3eb3-47bd-8872-e714f38e3320" providerId="ADAL" clId="{4BF6792E-7106-4FD9-90E5-A98E1F8BC271}" dt="2021-06-21T13:40:29.690" v="3850" actId="478"/>
          <ac:spMkLst>
            <pc:docMk/>
            <pc:sldMk cId="1393429124" sldId="257"/>
            <ac:spMk id="11" creationId="{5014C4BF-DCE6-4136-9D1D-17B820F2D50E}"/>
          </ac:spMkLst>
        </pc:spChg>
        <pc:grpChg chg="add del mod">
          <ac:chgData name="Laurie Hazard" userId="71b497eb-3eb3-47bd-8872-e714f38e3320" providerId="ADAL" clId="{4BF6792E-7106-4FD9-90E5-A98E1F8BC271}" dt="2021-06-21T13:40:26.242" v="3848" actId="165"/>
          <ac:grpSpMkLst>
            <pc:docMk/>
            <pc:sldMk cId="1393429124" sldId="257"/>
            <ac:grpSpMk id="4" creationId="{36AA3BDA-84AB-46B2-9FC2-AEC615EB3406}"/>
          </ac:grpSpMkLst>
        </pc:grpChg>
        <pc:picChg chg="add del mod topLvl">
          <ac:chgData name="Laurie Hazard" userId="71b497eb-3eb3-47bd-8872-e714f38e3320" providerId="ADAL" clId="{4BF6792E-7106-4FD9-90E5-A98E1F8BC271}" dt="2021-06-21T14:03:47.835" v="4745" actId="478"/>
          <ac:picMkLst>
            <pc:docMk/>
            <pc:sldMk cId="1393429124" sldId="257"/>
            <ac:picMk id="3" creationId="{6512B156-4E65-4CE3-9D62-37855AD98893}"/>
          </ac:picMkLst>
        </pc:picChg>
      </pc:sldChg>
      <pc:sldChg chg="addSp delSp modSp mod setBg">
        <pc:chgData name="Laurie Hazard" userId="71b497eb-3eb3-47bd-8872-e714f38e3320" providerId="ADAL" clId="{4BF6792E-7106-4FD9-90E5-A98E1F8BC271}" dt="2021-06-15T14:29:06.625" v="186" actId="26606"/>
        <pc:sldMkLst>
          <pc:docMk/>
          <pc:sldMk cId="613446595" sldId="258"/>
        </pc:sldMkLst>
        <pc:spChg chg="del">
          <ac:chgData name="Laurie Hazard" userId="71b497eb-3eb3-47bd-8872-e714f38e3320" providerId="ADAL" clId="{4BF6792E-7106-4FD9-90E5-A98E1F8BC271}" dt="2021-06-14T18:34:54.505" v="0"/>
          <ac:spMkLst>
            <pc:docMk/>
            <pc:sldMk cId="613446595" sldId="258"/>
            <ac:spMk id="2" creationId="{3C81D252-BB1B-4A6D-8FBD-BCE6A142560B}"/>
          </ac:spMkLst>
        </pc:spChg>
        <pc:spChg chg="del">
          <ac:chgData name="Laurie Hazard" userId="71b497eb-3eb3-47bd-8872-e714f38e3320" providerId="ADAL" clId="{4BF6792E-7106-4FD9-90E5-A98E1F8BC271}" dt="2021-06-14T18:34:54.505" v="0"/>
          <ac:spMkLst>
            <pc:docMk/>
            <pc:sldMk cId="613446595" sldId="258"/>
            <ac:spMk id="3" creationId="{9A208B65-0BCD-4D08-B1C9-D4E9680E7A97}"/>
          </ac:spMkLst>
        </pc:spChg>
        <pc:spChg chg="add mod">
          <ac:chgData name="Laurie Hazard" userId="71b497eb-3eb3-47bd-8872-e714f38e3320" providerId="ADAL" clId="{4BF6792E-7106-4FD9-90E5-A98E1F8BC271}" dt="2021-06-15T14:29:06.625" v="186" actId="26606"/>
          <ac:spMkLst>
            <pc:docMk/>
            <pc:sldMk cId="613446595" sldId="258"/>
            <ac:spMk id="4" creationId="{C7FC51F6-3D9A-4042-B99B-FEA0C9908B69}"/>
          </ac:spMkLst>
        </pc:spChg>
        <pc:spChg chg="add del">
          <ac:chgData name="Laurie Hazard" userId="71b497eb-3eb3-47bd-8872-e714f38e3320" providerId="ADAL" clId="{4BF6792E-7106-4FD9-90E5-A98E1F8BC271}" dt="2021-06-14T18:37:56.651" v="12" actId="26606"/>
          <ac:spMkLst>
            <pc:docMk/>
            <pc:sldMk cId="613446595" sldId="258"/>
            <ac:spMk id="71" creationId="{C75470D1-A9BC-450A-94B8-E09E222C0CFB}"/>
          </ac:spMkLst>
        </pc:spChg>
        <pc:spChg chg="add del">
          <ac:chgData name="Laurie Hazard" userId="71b497eb-3eb3-47bd-8872-e714f38e3320" providerId="ADAL" clId="{4BF6792E-7106-4FD9-90E5-A98E1F8BC271}" dt="2021-06-14T18:37:56.651" v="12" actId="26606"/>
          <ac:spMkLst>
            <pc:docMk/>
            <pc:sldMk cId="613446595" sldId="258"/>
            <ac:spMk id="73" creationId="{06E59230-6241-4F71-8F80-408E4EBA22A0}"/>
          </ac:spMkLst>
        </pc:spChg>
        <pc:spChg chg="add del">
          <ac:chgData name="Laurie Hazard" userId="71b497eb-3eb3-47bd-8872-e714f38e3320" providerId="ADAL" clId="{4BF6792E-7106-4FD9-90E5-A98E1F8BC271}" dt="2021-06-14T18:37:56.651" v="12" actId="26606"/>
          <ac:spMkLst>
            <pc:docMk/>
            <pc:sldMk cId="613446595" sldId="258"/>
            <ac:spMk id="75" creationId="{E1A01B88-BE75-48CC-A6A5-AD51DC9EC35B}"/>
          </ac:spMkLst>
        </pc:spChg>
        <pc:spChg chg="add del">
          <ac:chgData name="Laurie Hazard" userId="71b497eb-3eb3-47bd-8872-e714f38e3320" providerId="ADAL" clId="{4BF6792E-7106-4FD9-90E5-A98E1F8BC271}" dt="2021-06-15T14:29:06.625" v="186" actId="26606"/>
          <ac:spMkLst>
            <pc:docMk/>
            <pc:sldMk cId="613446595" sldId="258"/>
            <ac:spMk id="82" creationId="{5D5E0904-721C-4D68-9EB8-1C9752E329A7}"/>
          </ac:spMkLst>
        </pc:spChg>
        <pc:spChg chg="add del">
          <ac:chgData name="Laurie Hazard" userId="71b497eb-3eb3-47bd-8872-e714f38e3320" providerId="ADAL" clId="{4BF6792E-7106-4FD9-90E5-A98E1F8BC271}" dt="2021-06-14T18:37:58.191" v="14" actId="26606"/>
          <ac:spMkLst>
            <pc:docMk/>
            <pc:sldMk cId="613446595" sldId="258"/>
            <ac:spMk id="1028" creationId="{F1ACBE00-0221-433D-8EA5-D9D7B45F35BE}"/>
          </ac:spMkLst>
        </pc:spChg>
        <pc:spChg chg="add del">
          <ac:chgData name="Laurie Hazard" userId="71b497eb-3eb3-47bd-8872-e714f38e3320" providerId="ADAL" clId="{4BF6792E-7106-4FD9-90E5-A98E1F8BC271}" dt="2021-06-14T18:38:02.171" v="16" actId="26606"/>
          <ac:spMkLst>
            <pc:docMk/>
            <pc:sldMk cId="613446595" sldId="258"/>
            <ac:spMk id="1030" creationId="{5D5E0904-721C-4D68-9EB8-1C9752E329A7}"/>
          </ac:spMkLst>
        </pc:spChg>
        <pc:spChg chg="add del">
          <ac:chgData name="Laurie Hazard" userId="71b497eb-3eb3-47bd-8872-e714f38e3320" providerId="ADAL" clId="{4BF6792E-7106-4FD9-90E5-A98E1F8BC271}" dt="2021-06-14T18:38:03.641" v="18" actId="26606"/>
          <ac:spMkLst>
            <pc:docMk/>
            <pc:sldMk cId="613446595" sldId="258"/>
            <ac:spMk id="1032" creationId="{5D5E0904-721C-4D68-9EB8-1C9752E329A7}"/>
          </ac:spMkLst>
        </pc:spChg>
        <pc:spChg chg="add del">
          <ac:chgData name="Laurie Hazard" userId="71b497eb-3eb3-47bd-8872-e714f38e3320" providerId="ADAL" clId="{4BF6792E-7106-4FD9-90E5-A98E1F8BC271}" dt="2021-06-14T18:38:04.529" v="20" actId="26606"/>
          <ac:spMkLst>
            <pc:docMk/>
            <pc:sldMk cId="613446595" sldId="258"/>
            <ac:spMk id="1034" creationId="{F1ACBE00-0221-433D-8EA5-D9D7B45F35BE}"/>
          </ac:spMkLst>
        </pc:spChg>
        <pc:spChg chg="add del">
          <ac:chgData name="Laurie Hazard" userId="71b497eb-3eb3-47bd-8872-e714f38e3320" providerId="ADAL" clId="{4BF6792E-7106-4FD9-90E5-A98E1F8BC271}" dt="2021-06-14T18:38:04.529" v="20" actId="26606"/>
          <ac:spMkLst>
            <pc:docMk/>
            <pc:sldMk cId="613446595" sldId="258"/>
            <ac:spMk id="1035" creationId="{9E98AA07-97EC-4229-A9DF-9AEC71AA931E}"/>
          </ac:spMkLst>
        </pc:spChg>
        <pc:spChg chg="add del">
          <ac:chgData name="Laurie Hazard" userId="71b497eb-3eb3-47bd-8872-e714f38e3320" providerId="ADAL" clId="{4BF6792E-7106-4FD9-90E5-A98E1F8BC271}" dt="2021-06-15T14:29:06.625" v="186" actId="26606"/>
          <ac:spMkLst>
            <pc:docMk/>
            <pc:sldMk cId="613446595" sldId="258"/>
            <ac:spMk id="1037" creationId="{5D5E0904-721C-4D68-9EB8-1C9752E329A7}"/>
          </ac:spMkLst>
        </pc:spChg>
        <pc:picChg chg="add mod">
          <ac:chgData name="Laurie Hazard" userId="71b497eb-3eb3-47bd-8872-e714f38e3320" providerId="ADAL" clId="{4BF6792E-7106-4FD9-90E5-A98E1F8BC271}" dt="2021-06-15T14:29:06.625" v="186" actId="26606"/>
          <ac:picMkLst>
            <pc:docMk/>
            <pc:sldMk cId="613446595" sldId="258"/>
            <ac:picMk id="2" creationId="{765734FF-11D8-4734-A9F1-4CD10F5B8F27}"/>
          </ac:picMkLst>
        </pc:picChg>
        <pc:picChg chg="add del mod">
          <ac:chgData name="Laurie Hazard" userId="71b497eb-3eb3-47bd-8872-e714f38e3320" providerId="ADAL" clId="{4BF6792E-7106-4FD9-90E5-A98E1F8BC271}" dt="2021-06-15T14:28:52.083" v="183" actId="478"/>
          <ac:picMkLst>
            <pc:docMk/>
            <pc:sldMk cId="613446595" sldId="258"/>
            <ac:picMk id="1026" creationId="{8B5AF71F-262E-47D2-AA2F-DE89D6F1FA13}"/>
          </ac:picMkLst>
        </pc:picChg>
      </pc:sldChg>
      <pc:sldChg chg="addSp modSp new mod">
        <pc:chgData name="Laurie Hazard" userId="71b497eb-3eb3-47bd-8872-e714f38e3320" providerId="ADAL" clId="{4BF6792E-7106-4FD9-90E5-A98E1F8BC271}" dt="2021-06-21T13:05:01.953" v="3299" actId="5793"/>
        <pc:sldMkLst>
          <pc:docMk/>
          <pc:sldMk cId="1028665651" sldId="259"/>
        </pc:sldMkLst>
        <pc:spChg chg="mod">
          <ac:chgData name="Laurie Hazard" userId="71b497eb-3eb3-47bd-8872-e714f38e3320" providerId="ADAL" clId="{4BF6792E-7106-4FD9-90E5-A98E1F8BC271}" dt="2021-06-15T15:20:44.701" v="411" actId="14100"/>
          <ac:spMkLst>
            <pc:docMk/>
            <pc:sldMk cId="1028665651" sldId="259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3:05:01.953" v="3299" actId="5793"/>
          <ac:spMkLst>
            <pc:docMk/>
            <pc:sldMk cId="1028665651" sldId="259"/>
            <ac:spMk id="3" creationId="{8F9D2A58-4A6A-4E3C-A100-DFCDF6C6F9F0}"/>
          </ac:spMkLst>
        </pc:spChg>
        <pc:picChg chg="add mod">
          <ac:chgData name="Laurie Hazard" userId="71b497eb-3eb3-47bd-8872-e714f38e3320" providerId="ADAL" clId="{4BF6792E-7106-4FD9-90E5-A98E1F8BC271}" dt="2021-06-15T14:46:41.250" v="271" actId="1076"/>
          <ac:picMkLst>
            <pc:docMk/>
            <pc:sldMk cId="1028665651" sldId="259"/>
            <ac:picMk id="4" creationId="{6BCFA2F8-AB1F-4D6E-B075-948859E0491F}"/>
          </ac:picMkLst>
        </pc:picChg>
        <pc:picChg chg="add mod">
          <ac:chgData name="Laurie Hazard" userId="71b497eb-3eb3-47bd-8872-e714f38e3320" providerId="ADAL" clId="{4BF6792E-7106-4FD9-90E5-A98E1F8BC271}" dt="2021-06-15T14:46:43.011" v="272" actId="1076"/>
          <ac:picMkLst>
            <pc:docMk/>
            <pc:sldMk cId="1028665651" sldId="259"/>
            <ac:picMk id="5" creationId="{6A548755-AE18-4B06-84D5-D40E1CEDA5CC}"/>
          </ac:picMkLst>
        </pc:picChg>
      </pc:sldChg>
      <pc:sldChg chg="addSp delSp modSp add mod">
        <pc:chgData name="Laurie Hazard" userId="71b497eb-3eb3-47bd-8872-e714f38e3320" providerId="ADAL" clId="{4BF6792E-7106-4FD9-90E5-A98E1F8BC271}" dt="2021-06-21T13:44:29.853" v="3880" actId="165"/>
        <pc:sldMkLst>
          <pc:docMk/>
          <pc:sldMk cId="993464650" sldId="260"/>
        </pc:sldMkLst>
        <pc:spChg chg="mod">
          <ac:chgData name="Laurie Hazard" userId="71b497eb-3eb3-47bd-8872-e714f38e3320" providerId="ADAL" clId="{4BF6792E-7106-4FD9-90E5-A98E1F8BC271}" dt="2021-06-21T12:58:37.908" v="3247" actId="6549"/>
          <ac:spMkLst>
            <pc:docMk/>
            <pc:sldMk cId="993464650" sldId="260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3:02:53.165" v="3297" actId="2711"/>
          <ac:spMkLst>
            <pc:docMk/>
            <pc:sldMk cId="993464650" sldId="260"/>
            <ac:spMk id="3" creationId="{8F9D2A58-4A6A-4E3C-A100-DFCDF6C6F9F0}"/>
          </ac:spMkLst>
        </pc:spChg>
        <pc:spChg chg="add del mod">
          <ac:chgData name="Laurie Hazard" userId="71b497eb-3eb3-47bd-8872-e714f38e3320" providerId="ADAL" clId="{4BF6792E-7106-4FD9-90E5-A98E1F8BC271}" dt="2021-06-21T12:53:38.121" v="3205" actId="767"/>
          <ac:spMkLst>
            <pc:docMk/>
            <pc:sldMk cId="993464650" sldId="260"/>
            <ac:spMk id="4" creationId="{1B778180-1658-47B0-BDDE-B007B5F25546}"/>
          </ac:spMkLst>
        </pc:spChg>
        <pc:spChg chg="add del mod">
          <ac:chgData name="Laurie Hazard" userId="71b497eb-3eb3-47bd-8872-e714f38e3320" providerId="ADAL" clId="{4BF6792E-7106-4FD9-90E5-A98E1F8BC271}" dt="2021-06-16T18:23:19.141" v="2808" actId="478"/>
          <ac:spMkLst>
            <pc:docMk/>
            <pc:sldMk cId="993464650" sldId="260"/>
            <ac:spMk id="9" creationId="{520C3D40-B7C3-445A-9FD8-1FDAA3FA3C44}"/>
          </ac:spMkLst>
        </pc:spChg>
        <pc:spChg chg="mod topLvl">
          <ac:chgData name="Laurie Hazard" userId="71b497eb-3eb3-47bd-8872-e714f38e3320" providerId="ADAL" clId="{4BF6792E-7106-4FD9-90E5-A98E1F8BC271}" dt="2021-06-21T13:44:29.853" v="3880" actId="165"/>
          <ac:spMkLst>
            <pc:docMk/>
            <pc:sldMk cId="993464650" sldId="260"/>
            <ac:spMk id="12" creationId="{E08D3C0A-018E-4D47-B51D-35598678CBC7}"/>
          </ac:spMkLst>
        </pc:spChg>
        <pc:spChg chg="mod ord topLvl">
          <ac:chgData name="Laurie Hazard" userId="71b497eb-3eb3-47bd-8872-e714f38e3320" providerId="ADAL" clId="{4BF6792E-7106-4FD9-90E5-A98E1F8BC271}" dt="2021-06-21T13:44:29.853" v="3880" actId="165"/>
          <ac:spMkLst>
            <pc:docMk/>
            <pc:sldMk cId="993464650" sldId="260"/>
            <ac:spMk id="13" creationId="{70F6EDD0-1A9F-4F57-B22C-C5A1B8092BAB}"/>
          </ac:spMkLst>
        </pc:spChg>
        <pc:grpChg chg="add del mod">
          <ac:chgData name="Laurie Hazard" userId="71b497eb-3eb3-47bd-8872-e714f38e3320" providerId="ADAL" clId="{4BF6792E-7106-4FD9-90E5-A98E1F8BC271}" dt="2021-06-21T13:44:29.853" v="3880" actId="165"/>
          <ac:grpSpMkLst>
            <pc:docMk/>
            <pc:sldMk cId="993464650" sldId="260"/>
            <ac:grpSpMk id="5" creationId="{5DA17B2F-3390-4AFB-91B1-80DF5470D729}"/>
          </ac:grpSpMkLst>
        </pc:grpChg>
        <pc:grpChg chg="add del mod">
          <ac:chgData name="Laurie Hazard" userId="71b497eb-3eb3-47bd-8872-e714f38e3320" providerId="ADAL" clId="{4BF6792E-7106-4FD9-90E5-A98E1F8BC271}" dt="2021-06-16T18:29:27.719" v="2856" actId="165"/>
          <ac:grpSpMkLst>
            <pc:docMk/>
            <pc:sldMk cId="993464650" sldId="260"/>
            <ac:grpSpMk id="10" creationId="{5685692A-BC3C-4C89-A38B-0BF3106B82F1}"/>
          </ac:grpSpMkLst>
        </pc:grpChg>
        <pc:grpChg chg="add del mod">
          <ac:chgData name="Laurie Hazard" userId="71b497eb-3eb3-47bd-8872-e714f38e3320" providerId="ADAL" clId="{4BF6792E-7106-4FD9-90E5-A98E1F8BC271}" dt="2021-06-21T13:38:29.736" v="3783" actId="165"/>
          <ac:grpSpMkLst>
            <pc:docMk/>
            <pc:sldMk cId="993464650" sldId="260"/>
            <ac:grpSpMk id="16" creationId="{300B4BEC-0930-4FB6-A86A-E51D20826A2D}"/>
          </ac:grpSpMkLst>
        </pc:grpChg>
        <pc:graphicFrameChg chg="add del mod modGraphic">
          <ac:chgData name="Laurie Hazard" userId="71b497eb-3eb3-47bd-8872-e714f38e3320" providerId="ADAL" clId="{4BF6792E-7106-4FD9-90E5-A98E1F8BC271}" dt="2021-06-15T16:28:39.008" v="492" actId="478"/>
          <ac:graphicFrameMkLst>
            <pc:docMk/>
            <pc:sldMk cId="993464650" sldId="260"/>
            <ac:graphicFrameMk id="7" creationId="{2B6CECF3-9C10-4991-AE92-3FD771E74456}"/>
          </ac:graphicFrameMkLst>
        </pc:graphicFrameChg>
        <pc:graphicFrameChg chg="add del mod modGraphic">
          <ac:chgData name="Laurie Hazard" userId="71b497eb-3eb3-47bd-8872-e714f38e3320" providerId="ADAL" clId="{4BF6792E-7106-4FD9-90E5-A98E1F8BC271}" dt="2021-06-21T12:59:02.190" v="3279" actId="478"/>
          <ac:graphicFrameMkLst>
            <pc:docMk/>
            <pc:sldMk cId="993464650" sldId="260"/>
            <ac:graphicFrameMk id="8" creationId="{45B3793A-1934-4792-8B48-12E9ADFC1F19}"/>
          </ac:graphicFrameMkLst>
        </pc:graphicFrameChg>
        <pc:graphicFrameChg chg="add mod modGraphic">
          <ac:chgData name="Laurie Hazard" userId="71b497eb-3eb3-47bd-8872-e714f38e3320" providerId="ADAL" clId="{4BF6792E-7106-4FD9-90E5-A98E1F8BC271}" dt="2021-06-21T12:59:21.423" v="3282" actId="2165"/>
          <ac:graphicFrameMkLst>
            <pc:docMk/>
            <pc:sldMk cId="993464650" sldId="260"/>
            <ac:graphicFrameMk id="14" creationId="{DE0CB41D-AC30-4A3A-A036-82369F30F9B6}"/>
          </ac:graphicFrameMkLst>
        </pc:graphicFrameChg>
        <pc:picChg chg="del">
          <ac:chgData name="Laurie Hazard" userId="71b497eb-3eb3-47bd-8872-e714f38e3320" providerId="ADAL" clId="{4BF6792E-7106-4FD9-90E5-A98E1F8BC271}" dt="2021-06-15T15:24:13.476" v="470" actId="478"/>
          <ac:picMkLst>
            <pc:docMk/>
            <pc:sldMk cId="993464650" sldId="260"/>
            <ac:picMk id="4" creationId="{6BCFA2F8-AB1F-4D6E-B075-948859E0491F}"/>
          </ac:picMkLst>
        </pc:picChg>
        <pc:picChg chg="del">
          <ac:chgData name="Laurie Hazard" userId="71b497eb-3eb3-47bd-8872-e714f38e3320" providerId="ADAL" clId="{4BF6792E-7106-4FD9-90E5-A98E1F8BC271}" dt="2021-06-15T15:24:15.995" v="471" actId="478"/>
          <ac:picMkLst>
            <pc:docMk/>
            <pc:sldMk cId="993464650" sldId="260"/>
            <ac:picMk id="5" creationId="{6A548755-AE18-4B06-84D5-D40E1CEDA5CC}"/>
          </ac:picMkLst>
        </pc:picChg>
        <pc:picChg chg="add del mod">
          <ac:chgData name="Laurie Hazard" userId="71b497eb-3eb3-47bd-8872-e714f38e3320" providerId="ADAL" clId="{4BF6792E-7106-4FD9-90E5-A98E1F8BC271}" dt="2021-06-16T18:23:12.989" v="2806" actId="478"/>
          <ac:picMkLst>
            <pc:docMk/>
            <pc:sldMk cId="993464650" sldId="260"/>
            <ac:picMk id="6" creationId="{B2815F31-B352-44F6-A020-68F8C7423DBE}"/>
          </ac:picMkLst>
        </pc:picChg>
        <pc:picChg chg="del mod topLvl">
          <ac:chgData name="Laurie Hazard" userId="71b497eb-3eb3-47bd-8872-e714f38e3320" providerId="ADAL" clId="{4BF6792E-7106-4FD9-90E5-A98E1F8BC271}" dt="2021-06-16T18:29:30.407" v="2857" actId="478"/>
          <ac:picMkLst>
            <pc:docMk/>
            <pc:sldMk cId="993464650" sldId="260"/>
            <ac:picMk id="11" creationId="{5A7061C6-C8C3-419D-A3D1-F92B3694CC72}"/>
          </ac:picMkLst>
        </pc:picChg>
        <pc:picChg chg="add mod topLvl">
          <ac:chgData name="Laurie Hazard" userId="71b497eb-3eb3-47bd-8872-e714f38e3320" providerId="ADAL" clId="{4BF6792E-7106-4FD9-90E5-A98E1F8BC271}" dt="2021-06-21T13:44:29.853" v="3880" actId="165"/>
          <ac:picMkLst>
            <pc:docMk/>
            <pc:sldMk cId="993464650" sldId="260"/>
            <ac:picMk id="15" creationId="{1685608C-84D0-483E-BCCF-4E2BB2775D38}"/>
          </ac:picMkLst>
        </pc:picChg>
      </pc:sldChg>
      <pc:sldChg chg="addSp delSp modSp add mod ord">
        <pc:chgData name="Laurie Hazard" userId="71b497eb-3eb3-47bd-8872-e714f38e3320" providerId="ADAL" clId="{4BF6792E-7106-4FD9-90E5-A98E1F8BC271}" dt="2021-06-21T14:37:42.381" v="5076" actId="14100"/>
        <pc:sldMkLst>
          <pc:docMk/>
          <pc:sldMk cId="3300839686" sldId="261"/>
        </pc:sldMkLst>
        <pc:spChg chg="mod">
          <ac:chgData name="Laurie Hazard" userId="71b497eb-3eb3-47bd-8872-e714f38e3320" providerId="ADAL" clId="{4BF6792E-7106-4FD9-90E5-A98E1F8BC271}" dt="2021-06-15T16:39:33.416" v="593" actId="20577"/>
          <ac:spMkLst>
            <pc:docMk/>
            <pc:sldMk cId="3300839686" sldId="261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4:20:44.419" v="4812" actId="27636"/>
          <ac:spMkLst>
            <pc:docMk/>
            <pc:sldMk cId="3300839686" sldId="261"/>
            <ac:spMk id="3" creationId="{8F9D2A58-4A6A-4E3C-A100-DFCDF6C6F9F0}"/>
          </ac:spMkLst>
        </pc:spChg>
        <pc:spChg chg="add mod">
          <ac:chgData name="Laurie Hazard" userId="71b497eb-3eb3-47bd-8872-e714f38e3320" providerId="ADAL" clId="{4BF6792E-7106-4FD9-90E5-A98E1F8BC271}" dt="2021-06-21T14:37:42.381" v="5076" actId="14100"/>
          <ac:spMkLst>
            <pc:docMk/>
            <pc:sldMk cId="3300839686" sldId="261"/>
            <ac:spMk id="7" creationId="{15788F9C-B191-4B41-A16D-7DC2F1844568}"/>
          </ac:spMkLst>
        </pc:spChg>
        <pc:spChg chg="add mod">
          <ac:chgData name="Laurie Hazard" userId="71b497eb-3eb3-47bd-8872-e714f38e3320" providerId="ADAL" clId="{4BF6792E-7106-4FD9-90E5-A98E1F8BC271}" dt="2021-06-15T18:57:51.523" v="1685" actId="122"/>
          <ac:spMkLst>
            <pc:docMk/>
            <pc:sldMk cId="3300839686" sldId="261"/>
            <ac:spMk id="12" creationId="{F6C360C1-2C53-48AC-A656-986430E0038E}"/>
          </ac:spMkLst>
        </pc:spChg>
        <pc:grpChg chg="add mod">
          <ac:chgData name="Laurie Hazard" userId="71b497eb-3eb3-47bd-8872-e714f38e3320" providerId="ADAL" clId="{4BF6792E-7106-4FD9-90E5-A98E1F8BC271}" dt="2021-06-21T14:37:38.239" v="5075" actId="1076"/>
          <ac:grpSpMkLst>
            <pc:docMk/>
            <pc:sldMk cId="3300839686" sldId="261"/>
            <ac:grpSpMk id="9" creationId="{0AB744EF-2ADE-45FB-8509-271C9C9D6B15}"/>
          </ac:grpSpMkLst>
        </pc:grpChg>
        <pc:grpChg chg="add del mod">
          <ac:chgData name="Laurie Hazard" userId="71b497eb-3eb3-47bd-8872-e714f38e3320" providerId="ADAL" clId="{4BF6792E-7106-4FD9-90E5-A98E1F8BC271}" dt="2021-06-21T14:37:04.587" v="5070" actId="478"/>
          <ac:grpSpMkLst>
            <pc:docMk/>
            <pc:sldMk cId="3300839686" sldId="261"/>
            <ac:grpSpMk id="13" creationId="{8FE52AF1-1A3A-4DB3-9E86-BEB0DA20FC3E}"/>
          </ac:grpSpMkLst>
        </pc:grpChg>
        <pc:graphicFrameChg chg="add del mod modGraphic">
          <ac:chgData name="Laurie Hazard" userId="71b497eb-3eb3-47bd-8872-e714f38e3320" providerId="ADAL" clId="{4BF6792E-7106-4FD9-90E5-A98E1F8BC271}" dt="2021-06-15T17:25:47.581" v="1258" actId="478"/>
          <ac:graphicFrameMkLst>
            <pc:docMk/>
            <pc:sldMk cId="3300839686" sldId="261"/>
            <ac:graphicFrameMk id="4" creationId="{8BCF7162-B8D0-4BD3-B96F-E2AF2C06AF9D}"/>
          </ac:graphicFrameMkLst>
        </pc:graphicFrameChg>
        <pc:graphicFrameChg chg="del mod">
          <ac:chgData name="Laurie Hazard" userId="71b497eb-3eb3-47bd-8872-e714f38e3320" providerId="ADAL" clId="{4BF6792E-7106-4FD9-90E5-A98E1F8BC271}" dt="2021-06-15T16:53:11.144" v="819" actId="478"/>
          <ac:graphicFrameMkLst>
            <pc:docMk/>
            <pc:sldMk cId="3300839686" sldId="261"/>
            <ac:graphicFrameMk id="8" creationId="{45B3793A-1934-4792-8B48-12E9ADFC1F19}"/>
          </ac:graphicFrameMkLst>
        </pc:graphicFrameChg>
        <pc:picChg chg="add mod">
          <ac:chgData name="Laurie Hazard" userId="71b497eb-3eb3-47bd-8872-e714f38e3320" providerId="ADAL" clId="{4BF6792E-7106-4FD9-90E5-A98E1F8BC271}" dt="2021-06-15T18:34:41.560" v="1635" actId="1076"/>
          <ac:picMkLst>
            <pc:docMk/>
            <pc:sldMk cId="3300839686" sldId="261"/>
            <ac:picMk id="5" creationId="{3A19D182-4BEE-46DA-9F08-5E07F54EB51F}"/>
          </ac:picMkLst>
        </pc:picChg>
        <pc:picChg chg="del">
          <ac:chgData name="Laurie Hazard" userId="71b497eb-3eb3-47bd-8872-e714f38e3320" providerId="ADAL" clId="{4BF6792E-7106-4FD9-90E5-A98E1F8BC271}" dt="2021-06-15T16:40:36.185" v="638" actId="478"/>
          <ac:picMkLst>
            <pc:docMk/>
            <pc:sldMk cId="3300839686" sldId="261"/>
            <ac:picMk id="6" creationId="{B2815F31-B352-44F6-A020-68F8C7423DBE}"/>
          </ac:picMkLst>
        </pc:picChg>
        <pc:picChg chg="add del mod">
          <ac:chgData name="Laurie Hazard" userId="71b497eb-3eb3-47bd-8872-e714f38e3320" providerId="ADAL" clId="{4BF6792E-7106-4FD9-90E5-A98E1F8BC271}" dt="2021-06-15T18:37:24.695" v="1646" actId="478"/>
          <ac:picMkLst>
            <pc:docMk/>
            <pc:sldMk cId="3300839686" sldId="261"/>
            <ac:picMk id="10" creationId="{7A3C449A-1837-416E-AF7F-B096345B054E}"/>
          </ac:picMkLst>
        </pc:picChg>
        <pc:picChg chg="add mod">
          <ac:chgData name="Laurie Hazard" userId="71b497eb-3eb3-47bd-8872-e714f38e3320" providerId="ADAL" clId="{4BF6792E-7106-4FD9-90E5-A98E1F8BC271}" dt="2021-06-15T18:57:22.712" v="1682" actId="164"/>
          <ac:picMkLst>
            <pc:docMk/>
            <pc:sldMk cId="3300839686" sldId="261"/>
            <ac:picMk id="11" creationId="{6F042E4C-C42B-4B89-910A-05C5E1B66340}"/>
          </ac:picMkLst>
        </pc:picChg>
        <pc:picChg chg="add del mod">
          <ac:chgData name="Laurie Hazard" userId="71b497eb-3eb3-47bd-8872-e714f38e3320" providerId="ADAL" clId="{4BF6792E-7106-4FD9-90E5-A98E1F8BC271}" dt="2021-06-15T17:25:48.770" v="1259" actId="478"/>
          <ac:picMkLst>
            <pc:docMk/>
            <pc:sldMk cId="3300839686" sldId="261"/>
            <ac:picMk id="3074" creationId="{66A1D4C1-207A-458A-840A-550CBD083FA7}"/>
          </ac:picMkLst>
        </pc:picChg>
        <pc:picChg chg="add del mod">
          <ac:chgData name="Laurie Hazard" userId="71b497eb-3eb3-47bd-8872-e714f38e3320" providerId="ADAL" clId="{4BF6792E-7106-4FD9-90E5-A98E1F8BC271}" dt="2021-06-15T17:26:20.501" v="1269"/>
          <ac:picMkLst>
            <pc:docMk/>
            <pc:sldMk cId="3300839686" sldId="261"/>
            <ac:picMk id="3076" creationId="{E0E0F716-700E-4D54-BF15-BA37CCBB59E7}"/>
          </ac:picMkLst>
        </pc:picChg>
        <pc:picChg chg="add del mod">
          <ac:chgData name="Laurie Hazard" userId="71b497eb-3eb3-47bd-8872-e714f38e3320" providerId="ADAL" clId="{4BF6792E-7106-4FD9-90E5-A98E1F8BC271}" dt="2021-06-15T17:29:34.175" v="1275" actId="478"/>
          <ac:picMkLst>
            <pc:docMk/>
            <pc:sldMk cId="3300839686" sldId="261"/>
            <ac:picMk id="3078" creationId="{9171EF59-D7DE-45BE-A6FE-393A9E185409}"/>
          </ac:picMkLst>
        </pc:picChg>
        <pc:picChg chg="add del mod">
          <ac:chgData name="Laurie Hazard" userId="71b497eb-3eb3-47bd-8872-e714f38e3320" providerId="ADAL" clId="{4BF6792E-7106-4FD9-90E5-A98E1F8BC271}" dt="2021-06-15T18:34:43.035" v="1636"/>
          <ac:picMkLst>
            <pc:docMk/>
            <pc:sldMk cId="3300839686" sldId="261"/>
            <ac:picMk id="3080" creationId="{A50E4D25-1A9A-4295-8851-01A335037447}"/>
          </ac:picMkLst>
        </pc:picChg>
        <pc:picChg chg="add del mod">
          <ac:chgData name="Laurie Hazard" userId="71b497eb-3eb3-47bd-8872-e714f38e3320" providerId="ADAL" clId="{4BF6792E-7106-4FD9-90E5-A98E1F8BC271}" dt="2021-06-15T18:35:19.604" v="1639" actId="478"/>
          <ac:picMkLst>
            <pc:docMk/>
            <pc:sldMk cId="3300839686" sldId="261"/>
            <ac:picMk id="3082" creationId="{40BAAFD1-2327-4B68-AF23-98680261F0C1}"/>
          </ac:picMkLst>
        </pc:picChg>
      </pc:sldChg>
      <pc:sldChg chg="addSp delSp modSp new mod">
        <pc:chgData name="Laurie Hazard" userId="71b497eb-3eb3-47bd-8872-e714f38e3320" providerId="ADAL" clId="{4BF6792E-7106-4FD9-90E5-A98E1F8BC271}" dt="2021-06-21T14:46:44.733" v="5234" actId="113"/>
        <pc:sldMkLst>
          <pc:docMk/>
          <pc:sldMk cId="3174950289" sldId="262"/>
        </pc:sldMkLst>
        <pc:spChg chg="mod">
          <ac:chgData name="Laurie Hazard" userId="71b497eb-3eb3-47bd-8872-e714f38e3320" providerId="ADAL" clId="{4BF6792E-7106-4FD9-90E5-A98E1F8BC271}" dt="2021-06-21T14:43:53.067" v="5185" actId="20577"/>
          <ac:spMkLst>
            <pc:docMk/>
            <pc:sldMk cId="3174950289" sldId="262"/>
            <ac:spMk id="2" creationId="{0907790C-222D-48DF-82E7-88B7E5FF3BD0}"/>
          </ac:spMkLst>
        </pc:spChg>
        <pc:spChg chg="add del mod">
          <ac:chgData name="Laurie Hazard" userId="71b497eb-3eb3-47bd-8872-e714f38e3320" providerId="ADAL" clId="{4BF6792E-7106-4FD9-90E5-A98E1F8BC271}" dt="2021-06-21T14:46:44.733" v="5234" actId="113"/>
          <ac:spMkLst>
            <pc:docMk/>
            <pc:sldMk cId="3174950289" sldId="262"/>
            <ac:spMk id="3" creationId="{BAE07074-0976-4E84-9F12-341A90C87E6D}"/>
          </ac:spMkLst>
        </pc:spChg>
        <pc:spChg chg="add del mod">
          <ac:chgData name="Laurie Hazard" userId="71b497eb-3eb3-47bd-8872-e714f38e3320" providerId="ADAL" clId="{4BF6792E-7106-4FD9-90E5-A98E1F8BC271}" dt="2021-06-21T14:44:16.133" v="5187"/>
          <ac:spMkLst>
            <pc:docMk/>
            <pc:sldMk cId="3174950289" sldId="262"/>
            <ac:spMk id="4" creationId="{C6B577EB-924E-4206-AF31-2DD5C9DC3249}"/>
          </ac:spMkLst>
        </pc:spChg>
      </pc:sldChg>
      <pc:sldChg chg="addSp delSp modSp add mod ord">
        <pc:chgData name="Laurie Hazard" userId="71b497eb-3eb3-47bd-8872-e714f38e3320" providerId="ADAL" clId="{4BF6792E-7106-4FD9-90E5-A98E1F8BC271}" dt="2021-06-16T17:46:59.310" v="2589" actId="1076"/>
        <pc:sldMkLst>
          <pc:docMk/>
          <pc:sldMk cId="699278549" sldId="263"/>
        </pc:sldMkLst>
        <pc:spChg chg="mod">
          <ac:chgData name="Laurie Hazard" userId="71b497eb-3eb3-47bd-8872-e714f38e3320" providerId="ADAL" clId="{4BF6792E-7106-4FD9-90E5-A98E1F8BC271}" dt="2021-06-16T17:46:59.310" v="2589" actId="1076"/>
          <ac:spMkLst>
            <pc:docMk/>
            <pc:sldMk cId="699278549" sldId="263"/>
            <ac:spMk id="4" creationId="{C7FC51F6-3D9A-4042-B99B-FEA0C9908B69}"/>
          </ac:spMkLst>
        </pc:spChg>
        <pc:picChg chg="add del">
          <ac:chgData name="Laurie Hazard" userId="71b497eb-3eb3-47bd-8872-e714f38e3320" providerId="ADAL" clId="{4BF6792E-7106-4FD9-90E5-A98E1F8BC271}" dt="2021-06-15T17:48:48.218" v="1371" actId="478"/>
          <ac:picMkLst>
            <pc:docMk/>
            <pc:sldMk cId="699278549" sldId="263"/>
            <ac:picMk id="2" creationId="{765734FF-11D8-4734-A9F1-4CD10F5B8F27}"/>
          </ac:picMkLst>
        </pc:picChg>
        <pc:picChg chg="add del">
          <ac:chgData name="Laurie Hazard" userId="71b497eb-3eb3-47bd-8872-e714f38e3320" providerId="ADAL" clId="{4BF6792E-7106-4FD9-90E5-A98E1F8BC271}" dt="2021-06-15T17:47:06.735" v="1369"/>
          <ac:picMkLst>
            <pc:docMk/>
            <pc:sldMk cId="699278549" sldId="263"/>
            <ac:picMk id="4098" creationId="{50C3B9EF-9BC4-4ACF-A301-EDC11D8473B1}"/>
          </ac:picMkLst>
        </pc:picChg>
        <pc:picChg chg="add del mod">
          <ac:chgData name="Laurie Hazard" userId="71b497eb-3eb3-47bd-8872-e714f38e3320" providerId="ADAL" clId="{4BF6792E-7106-4FD9-90E5-A98E1F8BC271}" dt="2021-06-15T17:47:04.552" v="1367"/>
          <ac:picMkLst>
            <pc:docMk/>
            <pc:sldMk cId="699278549" sldId="263"/>
            <ac:picMk id="4100" creationId="{583B9E3E-0F3B-4C32-AABC-FCA56A203C38}"/>
          </ac:picMkLst>
        </pc:picChg>
        <pc:picChg chg="add del">
          <ac:chgData name="Laurie Hazard" userId="71b497eb-3eb3-47bd-8872-e714f38e3320" providerId="ADAL" clId="{4BF6792E-7106-4FD9-90E5-A98E1F8BC271}" dt="2021-06-15T17:48:48.218" v="1371" actId="478"/>
          <ac:picMkLst>
            <pc:docMk/>
            <pc:sldMk cId="699278549" sldId="263"/>
            <ac:picMk id="4102" creationId="{99CE8FFD-B3B9-4C2C-BC09-38CF7B146002}"/>
          </ac:picMkLst>
        </pc:picChg>
        <pc:picChg chg="add mod">
          <ac:chgData name="Laurie Hazard" userId="71b497eb-3eb3-47bd-8872-e714f38e3320" providerId="ADAL" clId="{4BF6792E-7106-4FD9-90E5-A98E1F8BC271}" dt="2021-06-15T17:48:56.587" v="1374" actId="1076"/>
          <ac:picMkLst>
            <pc:docMk/>
            <pc:sldMk cId="699278549" sldId="263"/>
            <ac:picMk id="4104" creationId="{832E209A-8884-43D1-BDA2-4DB9EFEFD749}"/>
          </ac:picMkLst>
        </pc:picChg>
      </pc:sldChg>
      <pc:sldChg chg="addSp del delDesignElem">
        <pc:chgData name="Laurie Hazard" userId="71b497eb-3eb3-47bd-8872-e714f38e3320" providerId="ADAL" clId="{4BF6792E-7106-4FD9-90E5-A98E1F8BC271}" dt="2021-06-15T17:45:44.319" v="1339"/>
        <pc:sldMkLst>
          <pc:docMk/>
          <pc:sldMk cId="3468880529" sldId="263"/>
        </pc:sldMkLst>
        <pc:spChg chg="add">
          <ac:chgData name="Laurie Hazard" userId="71b497eb-3eb3-47bd-8872-e714f38e3320" providerId="ADAL" clId="{4BF6792E-7106-4FD9-90E5-A98E1F8BC271}" dt="2021-06-15T17:45:44.319" v="1339"/>
          <ac:spMkLst>
            <pc:docMk/>
            <pc:sldMk cId="3468880529" sldId="263"/>
            <ac:spMk id="1037" creationId="{5D5E0904-721C-4D68-9EB8-1C9752E329A7}"/>
          </ac:spMkLst>
        </pc:spChg>
      </pc:sldChg>
      <pc:sldChg chg="addSp delSp modSp add mod ord">
        <pc:chgData name="Laurie Hazard" userId="71b497eb-3eb3-47bd-8872-e714f38e3320" providerId="ADAL" clId="{4BF6792E-7106-4FD9-90E5-A98E1F8BC271}" dt="2021-06-21T14:42:00.964" v="5152" actId="2711"/>
        <pc:sldMkLst>
          <pc:docMk/>
          <pc:sldMk cId="4012062060" sldId="264"/>
        </pc:sldMkLst>
        <pc:spChg chg="mod">
          <ac:chgData name="Laurie Hazard" userId="71b497eb-3eb3-47bd-8872-e714f38e3320" providerId="ADAL" clId="{4BF6792E-7106-4FD9-90E5-A98E1F8BC271}" dt="2021-06-21T14:42:00.964" v="5152" actId="2711"/>
          <ac:spMkLst>
            <pc:docMk/>
            <pc:sldMk cId="4012062060" sldId="264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16T18:02:20.079" v="2768" actId="113"/>
          <ac:spMkLst>
            <pc:docMk/>
            <pc:sldMk cId="4012062060" sldId="264"/>
            <ac:spMk id="3" creationId="{8F9D2A58-4A6A-4E3C-A100-DFCDF6C6F9F0}"/>
          </ac:spMkLst>
        </pc:spChg>
        <pc:spChg chg="add mod topLvl">
          <ac:chgData name="Laurie Hazard" userId="71b497eb-3eb3-47bd-8872-e714f38e3320" providerId="ADAL" clId="{4BF6792E-7106-4FD9-90E5-A98E1F8BC271}" dt="2021-06-16T18:30:49.976" v="2867" actId="165"/>
          <ac:spMkLst>
            <pc:docMk/>
            <pc:sldMk cId="4012062060" sldId="264"/>
            <ac:spMk id="8" creationId="{3B8F5E8A-E543-4EC8-8D38-C7163FB0F5B6}"/>
          </ac:spMkLst>
        </pc:spChg>
        <pc:spChg chg="add mod topLvl">
          <ac:chgData name="Laurie Hazard" userId="71b497eb-3eb3-47bd-8872-e714f38e3320" providerId="ADAL" clId="{4BF6792E-7106-4FD9-90E5-A98E1F8BC271}" dt="2021-06-16T18:30:49.976" v="2867" actId="165"/>
          <ac:spMkLst>
            <pc:docMk/>
            <pc:sldMk cId="4012062060" sldId="264"/>
            <ac:spMk id="9" creationId="{5DC1669F-9896-4A3B-B155-B344F5AF6ABB}"/>
          </ac:spMkLst>
        </pc:spChg>
        <pc:grpChg chg="add del mod">
          <ac:chgData name="Laurie Hazard" userId="71b497eb-3eb3-47bd-8872-e714f38e3320" providerId="ADAL" clId="{4BF6792E-7106-4FD9-90E5-A98E1F8BC271}" dt="2021-06-16T18:30:49.976" v="2867" actId="165"/>
          <ac:grpSpMkLst>
            <pc:docMk/>
            <pc:sldMk cId="4012062060" sldId="264"/>
            <ac:grpSpMk id="10" creationId="{78B21B03-B27A-40DC-B22B-6FA8A15F86F5}"/>
          </ac:grpSpMkLst>
        </pc:grpChg>
        <pc:graphicFrameChg chg="add mod modGraphic">
          <ac:chgData name="Laurie Hazard" userId="71b497eb-3eb3-47bd-8872-e714f38e3320" providerId="ADAL" clId="{4BF6792E-7106-4FD9-90E5-A98E1F8BC271}" dt="2021-06-16T18:04:18.895" v="2785" actId="1076"/>
          <ac:graphicFrameMkLst>
            <pc:docMk/>
            <pc:sldMk cId="4012062060" sldId="264"/>
            <ac:graphicFrameMk id="11" creationId="{5002113C-00B1-4F4C-B04C-2CCB20A95547}"/>
          </ac:graphicFrameMkLst>
        </pc:graphicFrameChg>
        <pc:picChg chg="del">
          <ac:chgData name="Laurie Hazard" userId="71b497eb-3eb3-47bd-8872-e714f38e3320" providerId="ADAL" clId="{4BF6792E-7106-4FD9-90E5-A98E1F8BC271}" dt="2021-06-15T18:06:19.280" v="1391" actId="478"/>
          <ac:picMkLst>
            <pc:docMk/>
            <pc:sldMk cId="4012062060" sldId="264"/>
            <ac:picMk id="4" creationId="{6BCFA2F8-AB1F-4D6E-B075-948859E0491F}"/>
          </ac:picMkLst>
        </pc:picChg>
        <pc:picChg chg="del">
          <ac:chgData name="Laurie Hazard" userId="71b497eb-3eb3-47bd-8872-e714f38e3320" providerId="ADAL" clId="{4BF6792E-7106-4FD9-90E5-A98E1F8BC271}" dt="2021-06-15T18:06:21.194" v="1392" actId="478"/>
          <ac:picMkLst>
            <pc:docMk/>
            <pc:sldMk cId="4012062060" sldId="264"/>
            <ac:picMk id="5" creationId="{6A548755-AE18-4B06-84D5-D40E1CEDA5CC}"/>
          </ac:picMkLst>
        </pc:picChg>
        <pc:picChg chg="add del mod">
          <ac:chgData name="Laurie Hazard" userId="71b497eb-3eb3-47bd-8872-e714f38e3320" providerId="ADAL" clId="{4BF6792E-7106-4FD9-90E5-A98E1F8BC271}" dt="2021-06-16T18:02:39.324" v="2769" actId="478"/>
          <ac:picMkLst>
            <pc:docMk/>
            <pc:sldMk cId="4012062060" sldId="264"/>
            <ac:picMk id="6" creationId="{BDB43E7D-57D3-4087-B075-06DDBE44BE71}"/>
          </ac:picMkLst>
        </pc:picChg>
        <pc:picChg chg="add mod topLvl">
          <ac:chgData name="Laurie Hazard" userId="71b497eb-3eb3-47bd-8872-e714f38e3320" providerId="ADAL" clId="{4BF6792E-7106-4FD9-90E5-A98E1F8BC271}" dt="2021-06-16T18:30:49.976" v="2867" actId="165"/>
          <ac:picMkLst>
            <pc:docMk/>
            <pc:sldMk cId="4012062060" sldId="264"/>
            <ac:picMk id="7" creationId="{4970D624-3774-42A0-958E-076A8E2DB2DB}"/>
          </ac:picMkLst>
        </pc:picChg>
      </pc:sldChg>
      <pc:sldChg chg="addSp delSp modSp add mod">
        <pc:chgData name="Laurie Hazard" userId="71b497eb-3eb3-47bd-8872-e714f38e3320" providerId="ADAL" clId="{4BF6792E-7106-4FD9-90E5-A98E1F8BC271}" dt="2021-06-21T14:42:36.166" v="5154" actId="2711"/>
        <pc:sldMkLst>
          <pc:docMk/>
          <pc:sldMk cId="633111692" sldId="265"/>
        </pc:sldMkLst>
        <pc:spChg chg="mod">
          <ac:chgData name="Laurie Hazard" userId="71b497eb-3eb3-47bd-8872-e714f38e3320" providerId="ADAL" clId="{4BF6792E-7106-4FD9-90E5-A98E1F8BC271}" dt="2021-06-15T19:37:00.045" v="2015" actId="20577"/>
          <ac:spMkLst>
            <pc:docMk/>
            <pc:sldMk cId="633111692" sldId="265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4:42:36.166" v="5154" actId="2711"/>
          <ac:spMkLst>
            <pc:docMk/>
            <pc:sldMk cId="633111692" sldId="265"/>
            <ac:spMk id="3" creationId="{8F9D2A58-4A6A-4E3C-A100-DFCDF6C6F9F0}"/>
          </ac:spMkLst>
        </pc:spChg>
        <pc:spChg chg="mod topLvl">
          <ac:chgData name="Laurie Hazard" userId="71b497eb-3eb3-47bd-8872-e714f38e3320" providerId="ADAL" clId="{4BF6792E-7106-4FD9-90E5-A98E1F8BC271}" dt="2021-06-16T18:31:30.740" v="2874" actId="164"/>
          <ac:spMkLst>
            <pc:docMk/>
            <pc:sldMk cId="633111692" sldId="265"/>
            <ac:spMk id="8" creationId="{3B8F5E8A-E543-4EC8-8D38-C7163FB0F5B6}"/>
          </ac:spMkLst>
        </pc:spChg>
        <pc:spChg chg="mod topLvl">
          <ac:chgData name="Laurie Hazard" userId="71b497eb-3eb3-47bd-8872-e714f38e3320" providerId="ADAL" clId="{4BF6792E-7106-4FD9-90E5-A98E1F8BC271}" dt="2021-06-16T18:31:30.740" v="2874" actId="164"/>
          <ac:spMkLst>
            <pc:docMk/>
            <pc:sldMk cId="633111692" sldId="265"/>
            <ac:spMk id="9" creationId="{5DC1669F-9896-4A3B-B155-B344F5AF6ABB}"/>
          </ac:spMkLst>
        </pc:spChg>
        <pc:grpChg chg="add del mod">
          <ac:chgData name="Laurie Hazard" userId="71b497eb-3eb3-47bd-8872-e714f38e3320" providerId="ADAL" clId="{4BF6792E-7106-4FD9-90E5-A98E1F8BC271}" dt="2021-06-16T18:31:04.183" v="2868" actId="165"/>
          <ac:grpSpMkLst>
            <pc:docMk/>
            <pc:sldMk cId="633111692" sldId="265"/>
            <ac:grpSpMk id="4" creationId="{D05331F7-73C6-417E-B0B0-B479E4221F67}"/>
          </ac:grpSpMkLst>
        </pc:grpChg>
        <pc:grpChg chg="add mod">
          <ac:chgData name="Laurie Hazard" userId="71b497eb-3eb3-47bd-8872-e714f38e3320" providerId="ADAL" clId="{4BF6792E-7106-4FD9-90E5-A98E1F8BC271}" dt="2021-06-16T18:31:30.740" v="2874" actId="164"/>
          <ac:grpSpMkLst>
            <pc:docMk/>
            <pc:sldMk cId="633111692" sldId="265"/>
            <ac:grpSpMk id="12" creationId="{EA430E2D-D0C0-44CB-9C9A-9FFC7AC57AF0}"/>
          </ac:grpSpMkLst>
        </pc:grpChg>
        <pc:graphicFrameChg chg="add mod modGraphic">
          <ac:chgData name="Laurie Hazard" userId="71b497eb-3eb3-47bd-8872-e714f38e3320" providerId="ADAL" clId="{4BF6792E-7106-4FD9-90E5-A98E1F8BC271}" dt="2021-06-16T18:40:25.889" v="3165" actId="20577"/>
          <ac:graphicFrameMkLst>
            <pc:docMk/>
            <pc:sldMk cId="633111692" sldId="265"/>
            <ac:graphicFrameMk id="10" creationId="{5306999C-0E08-4C98-ACB5-7FFFBA0C0C06}"/>
          </ac:graphicFrameMkLst>
        </pc:graphicFrameChg>
        <pc:picChg chg="add del mod">
          <ac:chgData name="Laurie Hazard" userId="71b497eb-3eb3-47bd-8872-e714f38e3320" providerId="ADAL" clId="{4BF6792E-7106-4FD9-90E5-A98E1F8BC271}" dt="2021-06-16T17:52:39.893" v="2639" actId="478"/>
          <ac:picMkLst>
            <pc:docMk/>
            <pc:sldMk cId="633111692" sldId="265"/>
            <ac:picMk id="5" creationId="{F85066A6-EBC6-471D-BE3F-88EE4814B961}"/>
          </ac:picMkLst>
        </pc:picChg>
        <pc:picChg chg="del">
          <ac:chgData name="Laurie Hazard" userId="71b497eb-3eb3-47bd-8872-e714f38e3320" providerId="ADAL" clId="{4BF6792E-7106-4FD9-90E5-A98E1F8BC271}" dt="2021-06-15T19:37:43.963" v="2025" actId="478"/>
          <ac:picMkLst>
            <pc:docMk/>
            <pc:sldMk cId="633111692" sldId="265"/>
            <ac:picMk id="6" creationId="{BDB43E7D-57D3-4087-B075-06DDBE44BE71}"/>
          </ac:picMkLst>
        </pc:picChg>
        <pc:picChg chg="del mod topLvl">
          <ac:chgData name="Laurie Hazard" userId="71b497eb-3eb3-47bd-8872-e714f38e3320" providerId="ADAL" clId="{4BF6792E-7106-4FD9-90E5-A98E1F8BC271}" dt="2021-06-16T18:31:07.638" v="2869" actId="478"/>
          <ac:picMkLst>
            <pc:docMk/>
            <pc:sldMk cId="633111692" sldId="265"/>
            <ac:picMk id="7" creationId="{4970D624-3774-42A0-958E-076A8E2DB2DB}"/>
          </ac:picMkLst>
        </pc:picChg>
        <pc:picChg chg="add mod ord">
          <ac:chgData name="Laurie Hazard" userId="71b497eb-3eb3-47bd-8872-e714f38e3320" providerId="ADAL" clId="{4BF6792E-7106-4FD9-90E5-A98E1F8BC271}" dt="2021-06-16T18:31:30.740" v="2874" actId="164"/>
          <ac:picMkLst>
            <pc:docMk/>
            <pc:sldMk cId="633111692" sldId="265"/>
            <ac:picMk id="11" creationId="{9C171503-4782-40D1-8194-7F9E33B0579F}"/>
          </ac:picMkLst>
        </pc:picChg>
      </pc:sldChg>
      <pc:sldChg chg="addSp delSp modSp add mod">
        <pc:chgData name="Laurie Hazard" userId="71b497eb-3eb3-47bd-8872-e714f38e3320" providerId="ADAL" clId="{4BF6792E-7106-4FD9-90E5-A98E1F8BC271}" dt="2021-06-21T14:42:52.439" v="5155" actId="2711"/>
        <pc:sldMkLst>
          <pc:docMk/>
          <pc:sldMk cId="2922708906" sldId="266"/>
        </pc:sldMkLst>
        <pc:spChg chg="mod">
          <ac:chgData name="Laurie Hazard" userId="71b497eb-3eb3-47bd-8872-e714f38e3320" providerId="ADAL" clId="{4BF6792E-7106-4FD9-90E5-A98E1F8BC271}" dt="2021-06-15T19:40:00.455" v="2049" actId="20577"/>
          <ac:spMkLst>
            <pc:docMk/>
            <pc:sldMk cId="2922708906" sldId="266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4:42:52.439" v="5155" actId="2711"/>
          <ac:spMkLst>
            <pc:docMk/>
            <pc:sldMk cId="2922708906" sldId="266"/>
            <ac:spMk id="3" creationId="{8F9D2A58-4A6A-4E3C-A100-DFCDF6C6F9F0}"/>
          </ac:spMkLst>
        </pc:spChg>
        <pc:spChg chg="mod topLvl">
          <ac:chgData name="Laurie Hazard" userId="71b497eb-3eb3-47bd-8872-e714f38e3320" providerId="ADAL" clId="{4BF6792E-7106-4FD9-90E5-A98E1F8BC271}" dt="2021-06-16T18:31:59.476" v="2880" actId="164"/>
          <ac:spMkLst>
            <pc:docMk/>
            <pc:sldMk cId="2922708906" sldId="266"/>
            <ac:spMk id="8" creationId="{3B8F5E8A-E543-4EC8-8D38-C7163FB0F5B6}"/>
          </ac:spMkLst>
        </pc:spChg>
        <pc:spChg chg="mod topLvl">
          <ac:chgData name="Laurie Hazard" userId="71b497eb-3eb3-47bd-8872-e714f38e3320" providerId="ADAL" clId="{4BF6792E-7106-4FD9-90E5-A98E1F8BC271}" dt="2021-06-16T18:31:59.476" v="2880" actId="164"/>
          <ac:spMkLst>
            <pc:docMk/>
            <pc:sldMk cId="2922708906" sldId="266"/>
            <ac:spMk id="9" creationId="{5DC1669F-9896-4A3B-B155-B344F5AF6ABB}"/>
          </ac:spMkLst>
        </pc:spChg>
        <pc:grpChg chg="del mod">
          <ac:chgData name="Laurie Hazard" userId="71b497eb-3eb3-47bd-8872-e714f38e3320" providerId="ADAL" clId="{4BF6792E-7106-4FD9-90E5-A98E1F8BC271}" dt="2021-06-16T18:31:41.776" v="2875" actId="165"/>
          <ac:grpSpMkLst>
            <pc:docMk/>
            <pc:sldMk cId="2922708906" sldId="266"/>
            <ac:grpSpMk id="4" creationId="{D05331F7-73C6-417E-B0B0-B479E4221F67}"/>
          </ac:grpSpMkLst>
        </pc:grpChg>
        <pc:grpChg chg="add mod">
          <ac:chgData name="Laurie Hazard" userId="71b497eb-3eb3-47bd-8872-e714f38e3320" providerId="ADAL" clId="{4BF6792E-7106-4FD9-90E5-A98E1F8BC271}" dt="2021-06-16T18:31:59.476" v="2880" actId="164"/>
          <ac:grpSpMkLst>
            <pc:docMk/>
            <pc:sldMk cId="2922708906" sldId="266"/>
            <ac:grpSpMk id="6" creationId="{EFC688EB-99EC-4C18-93FE-6038A12A3BEC}"/>
          </ac:grpSpMkLst>
        </pc:grpChg>
        <pc:picChg chg="add mod ord">
          <ac:chgData name="Laurie Hazard" userId="71b497eb-3eb3-47bd-8872-e714f38e3320" providerId="ADAL" clId="{4BF6792E-7106-4FD9-90E5-A98E1F8BC271}" dt="2021-06-16T18:31:59.476" v="2880" actId="164"/>
          <ac:picMkLst>
            <pc:docMk/>
            <pc:sldMk cId="2922708906" sldId="266"/>
            <ac:picMk id="5" creationId="{762E9D9E-A49D-4F32-BB70-535E17B76BAC}"/>
          </ac:picMkLst>
        </pc:picChg>
        <pc:picChg chg="del mod topLvl">
          <ac:chgData name="Laurie Hazard" userId="71b497eb-3eb3-47bd-8872-e714f38e3320" providerId="ADAL" clId="{4BF6792E-7106-4FD9-90E5-A98E1F8BC271}" dt="2021-06-16T18:31:45.242" v="2876" actId="478"/>
          <ac:picMkLst>
            <pc:docMk/>
            <pc:sldMk cId="2922708906" sldId="266"/>
            <ac:picMk id="7" creationId="{4970D624-3774-42A0-958E-076A8E2DB2DB}"/>
          </ac:picMkLst>
        </pc:picChg>
      </pc:sldChg>
      <pc:sldChg chg="addSp delSp modSp add mod ord">
        <pc:chgData name="Laurie Hazard" userId="71b497eb-3eb3-47bd-8872-e714f38e3320" providerId="ADAL" clId="{4BF6792E-7106-4FD9-90E5-A98E1F8BC271}" dt="2021-06-21T14:43:08.774" v="5156" actId="2711"/>
        <pc:sldMkLst>
          <pc:docMk/>
          <pc:sldMk cId="3452833240" sldId="267"/>
        </pc:sldMkLst>
        <pc:spChg chg="mod">
          <ac:chgData name="Laurie Hazard" userId="71b497eb-3eb3-47bd-8872-e714f38e3320" providerId="ADAL" clId="{4BF6792E-7106-4FD9-90E5-A98E1F8BC271}" dt="2021-06-16T17:31:52.400" v="2429" actId="20577"/>
          <ac:spMkLst>
            <pc:docMk/>
            <pc:sldMk cId="3452833240" sldId="267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4:43:08.774" v="5156" actId="2711"/>
          <ac:spMkLst>
            <pc:docMk/>
            <pc:sldMk cId="3452833240" sldId="267"/>
            <ac:spMk id="3" creationId="{8F9D2A58-4A6A-4E3C-A100-DFCDF6C6F9F0}"/>
          </ac:spMkLst>
        </pc:spChg>
        <pc:spChg chg="mod topLvl">
          <ac:chgData name="Laurie Hazard" userId="71b497eb-3eb3-47bd-8872-e714f38e3320" providerId="ADAL" clId="{4BF6792E-7106-4FD9-90E5-A98E1F8BC271}" dt="2021-06-16T18:32:24.586" v="2886" actId="164"/>
          <ac:spMkLst>
            <pc:docMk/>
            <pc:sldMk cId="3452833240" sldId="267"/>
            <ac:spMk id="8" creationId="{3B8F5E8A-E543-4EC8-8D38-C7163FB0F5B6}"/>
          </ac:spMkLst>
        </pc:spChg>
        <pc:spChg chg="mod topLvl">
          <ac:chgData name="Laurie Hazard" userId="71b497eb-3eb3-47bd-8872-e714f38e3320" providerId="ADAL" clId="{4BF6792E-7106-4FD9-90E5-A98E1F8BC271}" dt="2021-06-16T18:32:27.860" v="2887" actId="14100"/>
          <ac:spMkLst>
            <pc:docMk/>
            <pc:sldMk cId="3452833240" sldId="267"/>
            <ac:spMk id="9" creationId="{5DC1669F-9896-4A3B-B155-B344F5AF6ABB}"/>
          </ac:spMkLst>
        </pc:spChg>
        <pc:grpChg chg="del mod">
          <ac:chgData name="Laurie Hazard" userId="71b497eb-3eb3-47bd-8872-e714f38e3320" providerId="ADAL" clId="{4BF6792E-7106-4FD9-90E5-A98E1F8BC271}" dt="2021-06-16T18:32:08.462" v="2881" actId="165"/>
          <ac:grpSpMkLst>
            <pc:docMk/>
            <pc:sldMk cId="3452833240" sldId="267"/>
            <ac:grpSpMk id="4" creationId="{D05331F7-73C6-417E-B0B0-B479E4221F67}"/>
          </ac:grpSpMkLst>
        </pc:grpChg>
        <pc:grpChg chg="add mod">
          <ac:chgData name="Laurie Hazard" userId="71b497eb-3eb3-47bd-8872-e714f38e3320" providerId="ADAL" clId="{4BF6792E-7106-4FD9-90E5-A98E1F8BC271}" dt="2021-06-16T18:32:24.586" v="2886" actId="164"/>
          <ac:grpSpMkLst>
            <pc:docMk/>
            <pc:sldMk cId="3452833240" sldId="267"/>
            <ac:grpSpMk id="6" creationId="{0EBA6E02-8425-409B-A554-B0EF783E7673}"/>
          </ac:grpSpMkLst>
        </pc:grpChg>
        <pc:picChg chg="add mod ord">
          <ac:chgData name="Laurie Hazard" userId="71b497eb-3eb3-47bd-8872-e714f38e3320" providerId="ADAL" clId="{4BF6792E-7106-4FD9-90E5-A98E1F8BC271}" dt="2021-06-16T18:32:24.586" v="2886" actId="164"/>
          <ac:picMkLst>
            <pc:docMk/>
            <pc:sldMk cId="3452833240" sldId="267"/>
            <ac:picMk id="5" creationId="{8AA422FF-AEBB-47DF-A661-5F1933FC9556}"/>
          </ac:picMkLst>
        </pc:picChg>
        <pc:picChg chg="del mod topLvl">
          <ac:chgData name="Laurie Hazard" userId="71b497eb-3eb3-47bd-8872-e714f38e3320" providerId="ADAL" clId="{4BF6792E-7106-4FD9-90E5-A98E1F8BC271}" dt="2021-06-16T18:32:10.309" v="2882" actId="478"/>
          <ac:picMkLst>
            <pc:docMk/>
            <pc:sldMk cId="3452833240" sldId="267"/>
            <ac:picMk id="7" creationId="{4970D624-3774-42A0-958E-076A8E2DB2DB}"/>
          </ac:picMkLst>
        </pc:picChg>
        <pc:picChg chg="add mod">
          <ac:chgData name="Laurie Hazard" userId="71b497eb-3eb3-47bd-8872-e714f38e3320" providerId="ADAL" clId="{4BF6792E-7106-4FD9-90E5-A98E1F8BC271}" dt="2021-06-16T18:20:56.724" v="2805" actId="208"/>
          <ac:picMkLst>
            <pc:docMk/>
            <pc:sldMk cId="3452833240" sldId="267"/>
            <ac:picMk id="10" creationId="{2BB8647B-E989-4181-ADE9-73A941779732}"/>
          </ac:picMkLst>
        </pc:picChg>
      </pc:sldChg>
      <pc:sldChg chg="addSp delSp modSp add mod ord">
        <pc:chgData name="Laurie Hazard" userId="71b497eb-3eb3-47bd-8872-e714f38e3320" providerId="ADAL" clId="{4BF6792E-7106-4FD9-90E5-A98E1F8BC271}" dt="2021-06-21T14:43:23.676" v="5166" actId="6549"/>
        <pc:sldMkLst>
          <pc:docMk/>
          <pc:sldMk cId="595336728" sldId="268"/>
        </pc:sldMkLst>
        <pc:spChg chg="mod">
          <ac:chgData name="Laurie Hazard" userId="71b497eb-3eb3-47bd-8872-e714f38e3320" providerId="ADAL" clId="{4BF6792E-7106-4FD9-90E5-A98E1F8BC271}" dt="2021-06-16T17:33:19.268" v="2500" actId="20577"/>
          <ac:spMkLst>
            <pc:docMk/>
            <pc:sldMk cId="595336728" sldId="268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4:43:23.676" v="5166" actId="6549"/>
          <ac:spMkLst>
            <pc:docMk/>
            <pc:sldMk cId="595336728" sldId="268"/>
            <ac:spMk id="3" creationId="{8F9D2A58-4A6A-4E3C-A100-DFCDF6C6F9F0}"/>
          </ac:spMkLst>
        </pc:spChg>
        <pc:spChg chg="mod topLvl">
          <ac:chgData name="Laurie Hazard" userId="71b497eb-3eb3-47bd-8872-e714f38e3320" providerId="ADAL" clId="{4BF6792E-7106-4FD9-90E5-A98E1F8BC271}" dt="2021-06-16T18:32:52.674" v="2893" actId="164"/>
          <ac:spMkLst>
            <pc:docMk/>
            <pc:sldMk cId="595336728" sldId="268"/>
            <ac:spMk id="8" creationId="{3B8F5E8A-E543-4EC8-8D38-C7163FB0F5B6}"/>
          </ac:spMkLst>
        </pc:spChg>
        <pc:spChg chg="mod topLvl">
          <ac:chgData name="Laurie Hazard" userId="71b497eb-3eb3-47bd-8872-e714f38e3320" providerId="ADAL" clId="{4BF6792E-7106-4FD9-90E5-A98E1F8BC271}" dt="2021-06-16T18:35:09.985" v="3116" actId="14100"/>
          <ac:spMkLst>
            <pc:docMk/>
            <pc:sldMk cId="595336728" sldId="268"/>
            <ac:spMk id="9" creationId="{5DC1669F-9896-4A3B-B155-B344F5AF6ABB}"/>
          </ac:spMkLst>
        </pc:spChg>
        <pc:grpChg chg="del mod">
          <ac:chgData name="Laurie Hazard" userId="71b497eb-3eb3-47bd-8872-e714f38e3320" providerId="ADAL" clId="{4BF6792E-7106-4FD9-90E5-A98E1F8BC271}" dt="2021-06-16T18:32:36.697" v="2888" actId="165"/>
          <ac:grpSpMkLst>
            <pc:docMk/>
            <pc:sldMk cId="595336728" sldId="268"/>
            <ac:grpSpMk id="4" creationId="{D05331F7-73C6-417E-B0B0-B479E4221F67}"/>
          </ac:grpSpMkLst>
        </pc:grpChg>
        <pc:grpChg chg="add mod">
          <ac:chgData name="Laurie Hazard" userId="71b497eb-3eb3-47bd-8872-e714f38e3320" providerId="ADAL" clId="{4BF6792E-7106-4FD9-90E5-A98E1F8BC271}" dt="2021-06-16T18:32:52.674" v="2893" actId="164"/>
          <ac:grpSpMkLst>
            <pc:docMk/>
            <pc:sldMk cId="595336728" sldId="268"/>
            <ac:grpSpMk id="6" creationId="{DBA836B9-5665-483C-958C-90E3CB7F2DA1}"/>
          </ac:grpSpMkLst>
        </pc:grpChg>
        <pc:picChg chg="add mod ord">
          <ac:chgData name="Laurie Hazard" userId="71b497eb-3eb3-47bd-8872-e714f38e3320" providerId="ADAL" clId="{4BF6792E-7106-4FD9-90E5-A98E1F8BC271}" dt="2021-06-16T18:32:52.674" v="2893" actId="164"/>
          <ac:picMkLst>
            <pc:docMk/>
            <pc:sldMk cId="595336728" sldId="268"/>
            <ac:picMk id="5" creationId="{BFE73677-5894-4877-9125-7E57C47346C7}"/>
          </ac:picMkLst>
        </pc:picChg>
        <pc:picChg chg="del mod topLvl">
          <ac:chgData name="Laurie Hazard" userId="71b497eb-3eb3-47bd-8872-e714f38e3320" providerId="ADAL" clId="{4BF6792E-7106-4FD9-90E5-A98E1F8BC271}" dt="2021-06-16T18:32:38.741" v="2889" actId="478"/>
          <ac:picMkLst>
            <pc:docMk/>
            <pc:sldMk cId="595336728" sldId="268"/>
            <ac:picMk id="7" creationId="{4970D624-3774-42A0-958E-076A8E2DB2DB}"/>
          </ac:picMkLst>
        </pc:picChg>
      </pc:sldChg>
      <pc:sldChg chg="modSp add mod">
        <pc:chgData name="Laurie Hazard" userId="71b497eb-3eb3-47bd-8872-e714f38e3320" providerId="ADAL" clId="{4BF6792E-7106-4FD9-90E5-A98E1F8BC271}" dt="2021-06-21T12:58:27.715" v="3246" actId="1076"/>
        <pc:sldMkLst>
          <pc:docMk/>
          <pc:sldMk cId="2853947098" sldId="269"/>
        </pc:sldMkLst>
        <pc:spChg chg="mod">
          <ac:chgData name="Laurie Hazard" userId="71b497eb-3eb3-47bd-8872-e714f38e3320" providerId="ADAL" clId="{4BF6792E-7106-4FD9-90E5-A98E1F8BC271}" dt="2021-06-21T12:54:14.650" v="3207" actId="6549"/>
          <ac:spMkLst>
            <pc:docMk/>
            <pc:sldMk cId="2853947098" sldId="269"/>
            <ac:spMk id="2" creationId="{D2B6B13A-2762-4932-9A51-EEB96817B407}"/>
          </ac:spMkLst>
        </pc:spChg>
        <pc:spChg chg="mod">
          <ac:chgData name="Laurie Hazard" userId="71b497eb-3eb3-47bd-8872-e714f38e3320" providerId="ADAL" clId="{4BF6792E-7106-4FD9-90E5-A98E1F8BC271}" dt="2021-06-21T12:57:14.585" v="3240" actId="20577"/>
          <ac:spMkLst>
            <pc:docMk/>
            <pc:sldMk cId="2853947098" sldId="269"/>
            <ac:spMk id="3" creationId="{8F9D2A58-4A6A-4E3C-A100-DFCDF6C6F9F0}"/>
          </ac:spMkLst>
        </pc:spChg>
        <pc:grpChg chg="mod">
          <ac:chgData name="Laurie Hazard" userId="71b497eb-3eb3-47bd-8872-e714f38e3320" providerId="ADAL" clId="{4BF6792E-7106-4FD9-90E5-A98E1F8BC271}" dt="2021-06-21T12:58:22.041" v="3245" actId="1076"/>
          <ac:grpSpMkLst>
            <pc:docMk/>
            <pc:sldMk cId="2853947098" sldId="269"/>
            <ac:grpSpMk id="16" creationId="{300B4BEC-0930-4FB6-A86A-E51D20826A2D}"/>
          </ac:grpSpMkLst>
        </pc:grpChg>
        <pc:graphicFrameChg chg="mod modGraphic">
          <ac:chgData name="Laurie Hazard" userId="71b497eb-3eb3-47bd-8872-e714f38e3320" providerId="ADAL" clId="{4BF6792E-7106-4FD9-90E5-A98E1F8BC271}" dt="2021-06-21T12:58:10.097" v="3244" actId="1076"/>
          <ac:graphicFrameMkLst>
            <pc:docMk/>
            <pc:sldMk cId="2853947098" sldId="269"/>
            <ac:graphicFrameMk id="8" creationId="{45B3793A-1934-4792-8B48-12E9ADFC1F19}"/>
          </ac:graphicFrameMkLst>
        </pc:graphicFrameChg>
        <pc:graphicFrameChg chg="mod modGraphic">
          <ac:chgData name="Laurie Hazard" userId="71b497eb-3eb3-47bd-8872-e714f38e3320" providerId="ADAL" clId="{4BF6792E-7106-4FD9-90E5-A98E1F8BC271}" dt="2021-06-21T12:58:27.715" v="3246" actId="1076"/>
          <ac:graphicFrameMkLst>
            <pc:docMk/>
            <pc:sldMk cId="2853947098" sldId="269"/>
            <ac:graphicFrameMk id="14" creationId="{DE0CB41D-AC30-4A3A-A036-82369F30F9B6}"/>
          </ac:graphicFrameMkLst>
        </pc:graphicFrameChg>
      </pc:sldChg>
      <pc:sldChg chg="addSp delSp modSp add mod">
        <pc:chgData name="Laurie Hazard" userId="71b497eb-3eb3-47bd-8872-e714f38e3320" providerId="ADAL" clId="{4BF6792E-7106-4FD9-90E5-A98E1F8BC271}" dt="2021-06-21T14:41:18.900" v="5133" actId="14100"/>
        <pc:sldMkLst>
          <pc:docMk/>
          <pc:sldMk cId="274147552" sldId="270"/>
        </pc:sldMkLst>
        <pc:spChg chg="del">
          <ac:chgData name="Laurie Hazard" userId="71b497eb-3eb3-47bd-8872-e714f38e3320" providerId="ADAL" clId="{4BF6792E-7106-4FD9-90E5-A98E1F8BC271}" dt="2021-06-21T13:43:34.052" v="3873" actId="478"/>
          <ac:spMkLst>
            <pc:docMk/>
            <pc:sldMk cId="274147552" sldId="270"/>
            <ac:spMk id="2" creationId="{1AD72E50-CF12-4D6B-96A8-1E78A087FED6}"/>
          </ac:spMkLst>
        </pc:spChg>
        <pc:spChg chg="add del mod">
          <ac:chgData name="Laurie Hazard" userId="71b497eb-3eb3-47bd-8872-e714f38e3320" providerId="ADAL" clId="{4BF6792E-7106-4FD9-90E5-A98E1F8BC271}" dt="2021-06-21T13:43:55.663" v="3877" actId="478"/>
          <ac:spMkLst>
            <pc:docMk/>
            <pc:sldMk cId="274147552" sldId="270"/>
            <ac:spMk id="5" creationId="{DCAB77B8-2678-4C3D-8B6A-2E1133860751}"/>
          </ac:spMkLst>
        </pc:spChg>
        <pc:spChg chg="del">
          <ac:chgData name="Laurie Hazard" userId="71b497eb-3eb3-47bd-8872-e714f38e3320" providerId="ADAL" clId="{4BF6792E-7106-4FD9-90E5-A98E1F8BC271}" dt="2021-06-21T13:43:34.052" v="3873" actId="478"/>
          <ac:spMkLst>
            <pc:docMk/>
            <pc:sldMk cId="274147552" sldId="270"/>
            <ac:spMk id="6" creationId="{C66AFCC7-0568-4B68-9805-8467D6408342}"/>
          </ac:spMkLst>
        </pc:spChg>
        <pc:spChg chg="del">
          <ac:chgData name="Laurie Hazard" userId="71b497eb-3eb3-47bd-8872-e714f38e3320" providerId="ADAL" clId="{4BF6792E-7106-4FD9-90E5-A98E1F8BC271}" dt="2021-06-21T13:43:34.052" v="3873" actId="478"/>
          <ac:spMkLst>
            <pc:docMk/>
            <pc:sldMk cId="274147552" sldId="270"/>
            <ac:spMk id="7" creationId="{7AEE72C1-2485-4927-A937-18D8DB3657EC}"/>
          </ac:spMkLst>
        </pc:spChg>
        <pc:spChg chg="del mod">
          <ac:chgData name="Laurie Hazard" userId="71b497eb-3eb3-47bd-8872-e714f38e3320" providerId="ADAL" clId="{4BF6792E-7106-4FD9-90E5-A98E1F8BC271}" dt="2021-06-21T14:22:02.155" v="4815" actId="478"/>
          <ac:spMkLst>
            <pc:docMk/>
            <pc:sldMk cId="274147552" sldId="270"/>
            <ac:spMk id="8" creationId="{BB345432-9CC5-4707-A504-68BE7D6DC21E}"/>
          </ac:spMkLst>
        </pc:spChg>
        <pc:spChg chg="del mod">
          <ac:chgData name="Laurie Hazard" userId="71b497eb-3eb3-47bd-8872-e714f38e3320" providerId="ADAL" clId="{4BF6792E-7106-4FD9-90E5-A98E1F8BC271}" dt="2021-06-21T14:22:02.155" v="4815" actId="478"/>
          <ac:spMkLst>
            <pc:docMk/>
            <pc:sldMk cId="274147552" sldId="270"/>
            <ac:spMk id="9" creationId="{38450857-F84E-49F2-88F1-614E43A7FB8F}"/>
          </ac:spMkLst>
        </pc:spChg>
        <pc:spChg chg="del mod">
          <ac:chgData name="Laurie Hazard" userId="71b497eb-3eb3-47bd-8872-e714f38e3320" providerId="ADAL" clId="{4BF6792E-7106-4FD9-90E5-A98E1F8BC271}" dt="2021-06-21T14:22:02.155" v="4815" actId="478"/>
          <ac:spMkLst>
            <pc:docMk/>
            <pc:sldMk cId="274147552" sldId="270"/>
            <ac:spMk id="10" creationId="{00DF8737-3EDF-457B-96C5-68FBEC0D4D9F}"/>
          </ac:spMkLst>
        </pc:spChg>
        <pc:spChg chg="add del mod">
          <ac:chgData name="Laurie Hazard" userId="71b497eb-3eb3-47bd-8872-e714f38e3320" providerId="ADAL" clId="{4BF6792E-7106-4FD9-90E5-A98E1F8BC271}" dt="2021-06-21T13:43:55.663" v="3877" actId="478"/>
          <ac:spMkLst>
            <pc:docMk/>
            <pc:sldMk cId="274147552" sldId="270"/>
            <ac:spMk id="12" creationId="{7F63E9F1-C4A8-4350-8CC4-88217C7E14DC}"/>
          </ac:spMkLst>
        </pc:spChg>
        <pc:spChg chg="add mod">
          <ac:chgData name="Laurie Hazard" userId="71b497eb-3eb3-47bd-8872-e714f38e3320" providerId="ADAL" clId="{4BF6792E-7106-4FD9-90E5-A98E1F8BC271}" dt="2021-06-21T14:34:44.984" v="5067" actId="207"/>
          <ac:spMkLst>
            <pc:docMk/>
            <pc:sldMk cId="274147552" sldId="270"/>
            <ac:spMk id="13" creationId="{8F9051EE-1C88-4BDD-8475-5DAC89DC7D90}"/>
          </ac:spMkLst>
        </pc:spChg>
        <pc:spChg chg="add mod">
          <ac:chgData name="Laurie Hazard" userId="71b497eb-3eb3-47bd-8872-e714f38e3320" providerId="ADAL" clId="{4BF6792E-7106-4FD9-90E5-A98E1F8BC271}" dt="2021-06-21T14:41:18.900" v="5133" actId="14100"/>
          <ac:spMkLst>
            <pc:docMk/>
            <pc:sldMk cId="274147552" sldId="270"/>
            <ac:spMk id="14" creationId="{2A754237-8F96-41B0-B5A7-BF377CCF276C}"/>
          </ac:spMkLst>
        </pc:spChg>
        <pc:spChg chg="add del mod">
          <ac:chgData name="Laurie Hazard" userId="71b497eb-3eb3-47bd-8872-e714f38e3320" providerId="ADAL" clId="{4BF6792E-7106-4FD9-90E5-A98E1F8BC271}" dt="2021-06-21T14:22:19.956" v="4818" actId="478"/>
          <ac:spMkLst>
            <pc:docMk/>
            <pc:sldMk cId="274147552" sldId="270"/>
            <ac:spMk id="16" creationId="{A5E5F70C-7774-4995-88BE-876CFB59B228}"/>
          </ac:spMkLst>
        </pc:spChg>
        <pc:spChg chg="add del mod">
          <ac:chgData name="Laurie Hazard" userId="71b497eb-3eb3-47bd-8872-e714f38e3320" providerId="ADAL" clId="{4BF6792E-7106-4FD9-90E5-A98E1F8BC271}" dt="2021-06-21T14:22:08.772" v="4816" actId="478"/>
          <ac:spMkLst>
            <pc:docMk/>
            <pc:sldMk cId="274147552" sldId="270"/>
            <ac:spMk id="18" creationId="{6C2A0282-9AD7-4C65-9017-E4B5E906FCE5}"/>
          </ac:spMkLst>
        </pc:spChg>
        <pc:spChg chg="add mod">
          <ac:chgData name="Laurie Hazard" userId="71b497eb-3eb3-47bd-8872-e714f38e3320" providerId="ADAL" clId="{4BF6792E-7106-4FD9-90E5-A98E1F8BC271}" dt="2021-06-21T14:28:18.103" v="4955" actId="14100"/>
          <ac:spMkLst>
            <pc:docMk/>
            <pc:sldMk cId="274147552" sldId="270"/>
            <ac:spMk id="19" creationId="{07A1D8FE-5223-4245-8960-A30BF859E59C}"/>
          </ac:spMkLst>
        </pc:spChg>
        <pc:spChg chg="add mod">
          <ac:chgData name="Laurie Hazard" userId="71b497eb-3eb3-47bd-8872-e714f38e3320" providerId="ADAL" clId="{4BF6792E-7106-4FD9-90E5-A98E1F8BC271}" dt="2021-06-21T14:40:02.629" v="5077" actId="14100"/>
          <ac:spMkLst>
            <pc:docMk/>
            <pc:sldMk cId="274147552" sldId="270"/>
            <ac:spMk id="21" creationId="{61A7A0BA-996E-422A-A52F-C8EBA594138F}"/>
          </ac:spMkLst>
        </pc:spChg>
        <pc:spChg chg="add del mod">
          <ac:chgData name="Laurie Hazard" userId="71b497eb-3eb3-47bd-8872-e714f38e3320" providerId="ADAL" clId="{4BF6792E-7106-4FD9-90E5-A98E1F8BC271}" dt="2021-06-21T14:31:59.723" v="5008"/>
          <ac:spMkLst>
            <pc:docMk/>
            <pc:sldMk cId="274147552" sldId="270"/>
            <ac:spMk id="23" creationId="{0232A7AA-578F-4BC8-BF5B-751ADAC5E236}"/>
          </ac:spMkLst>
        </pc:spChg>
        <pc:spChg chg="add mod">
          <ac:chgData name="Laurie Hazard" userId="71b497eb-3eb3-47bd-8872-e714f38e3320" providerId="ADAL" clId="{4BF6792E-7106-4FD9-90E5-A98E1F8BC271}" dt="2021-06-21T14:34:39.654" v="5066" actId="208"/>
          <ac:spMkLst>
            <pc:docMk/>
            <pc:sldMk cId="274147552" sldId="270"/>
            <ac:spMk id="24" creationId="{65B71479-9A6E-47EB-AEF3-5720C460F470}"/>
          </ac:spMkLst>
        </pc:spChg>
        <pc:picChg chg="del mod">
          <ac:chgData name="Laurie Hazard" userId="71b497eb-3eb3-47bd-8872-e714f38e3320" providerId="ADAL" clId="{4BF6792E-7106-4FD9-90E5-A98E1F8BC271}" dt="2021-06-21T14:29:42.604" v="4956" actId="478"/>
          <ac:picMkLst>
            <pc:docMk/>
            <pc:sldMk cId="274147552" sldId="270"/>
            <ac:picMk id="3" creationId="{6512B156-4E65-4CE3-9D62-37855AD98893}"/>
          </ac:picMkLst>
        </pc:picChg>
        <pc:picChg chg="add mod ord">
          <ac:chgData name="Laurie Hazard" userId="71b497eb-3eb3-47bd-8872-e714f38e3320" providerId="ADAL" clId="{4BF6792E-7106-4FD9-90E5-A98E1F8BC271}" dt="2021-06-21T14:29:55.905" v="4961" actId="167"/>
          <ac:picMkLst>
            <pc:docMk/>
            <pc:sldMk cId="274147552" sldId="270"/>
            <ac:picMk id="20" creationId="{ED808C2F-A049-408D-9102-76431E6AEB24}"/>
          </ac:picMkLst>
        </pc:picChg>
        <pc:picChg chg="add del mod">
          <ac:chgData name="Laurie Hazard" userId="71b497eb-3eb3-47bd-8872-e714f38e3320" providerId="ADAL" clId="{4BF6792E-7106-4FD9-90E5-A98E1F8BC271}" dt="2021-06-21T14:31:59.723" v="5008"/>
          <ac:picMkLst>
            <pc:docMk/>
            <pc:sldMk cId="274147552" sldId="270"/>
            <ac:picMk id="22" creationId="{799C3DD9-415B-41D1-B5F3-7CA313971F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2411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3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4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79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7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3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1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3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8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3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data.nysed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hool desk with books and pencils with chalkboard in background">
            <a:extLst>
              <a:ext uri="{FF2B5EF4-FFF2-40B4-BE49-F238E27FC236}">
                <a16:creationId xmlns:a16="http://schemas.microsoft.com/office/drawing/2014/main" id="{2A84D9F5-C1D8-4B12-AD83-3D901E712A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5730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6F18F-D537-4145-9BAC-D5120C1C2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2271449"/>
            <a:ext cx="6347918" cy="3670098"/>
          </a:xfrm>
        </p:spPr>
        <p:txBody>
          <a:bodyPr anchor="b"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NYS Reporting &amp; High School Data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71944-210E-4DB6-BB0F-B4D94FA6A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544059"/>
            <a:ext cx="3633923" cy="2397488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What Charter Schools Need to Know</a:t>
            </a:r>
          </a:p>
        </p:txBody>
      </p:sp>
    </p:spTree>
    <p:extLst>
      <p:ext uri="{BB962C8B-B14F-4D97-AF65-F5344CB8AC3E}">
        <p14:creationId xmlns:p14="http://schemas.microsoft.com/office/powerpoint/2010/main" val="2641387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Assessments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(Assessment Fact)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20569"/>
            <a:ext cx="4834128" cy="477698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Regents</a:t>
            </a:r>
          </a:p>
          <a:p>
            <a:pPr lvl="1"/>
            <a:r>
              <a:rPr lang="en-US" dirty="0"/>
              <a:t>Report Regents Scores for June Algebra I CC, ELA CC, Living Environment, and Earth Science</a:t>
            </a:r>
          </a:p>
          <a:p>
            <a:pPr lvl="1"/>
            <a:r>
              <a:rPr lang="en-US" dirty="0"/>
              <a:t>Report Exemptions for ALL Aug, Jan, and Jun Regents Exams</a:t>
            </a:r>
          </a:p>
          <a:p>
            <a:r>
              <a:rPr lang="en-US" b="1" dirty="0"/>
              <a:t>AP and IB Assessments</a:t>
            </a:r>
          </a:p>
          <a:p>
            <a:pPr lvl="1"/>
            <a:r>
              <a:rPr lang="en-US" dirty="0"/>
              <a:t>Report AP and IB scores when they are available in July/August</a:t>
            </a:r>
          </a:p>
          <a:p>
            <a:pPr lvl="1"/>
            <a:r>
              <a:rPr lang="en-US" dirty="0"/>
              <a:t>If exam is an Alternate Regents exam, you will need to report Exemptions as well</a:t>
            </a:r>
          </a:p>
          <a:p>
            <a:r>
              <a:rPr lang="en-US" b="1" dirty="0"/>
              <a:t>NYSITELL</a:t>
            </a:r>
          </a:p>
          <a:p>
            <a:pPr lvl="1"/>
            <a:r>
              <a:rPr lang="en-US" dirty="0"/>
              <a:t>Report throughout the year</a:t>
            </a:r>
          </a:p>
          <a:p>
            <a:r>
              <a:rPr lang="en-US" b="1" dirty="0"/>
              <a:t>Verification</a:t>
            </a:r>
          </a:p>
          <a:p>
            <a:pPr lvl="1"/>
            <a:r>
              <a:rPr lang="en-US" dirty="0"/>
              <a:t>SIRS-303 Annual Secondary Assessment Summary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dirty="0"/>
              <a:t>SIRS-309 Annual Regents Report</a:t>
            </a:r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8B21B03-B27A-40DC-B22B-6FA8A15F86F5}"/>
              </a:ext>
            </a:extLst>
          </p:cNvPr>
          <p:cNvGrpSpPr/>
          <p:nvPr/>
        </p:nvGrpSpPr>
        <p:grpSpPr>
          <a:xfrm>
            <a:off x="5797305" y="1420569"/>
            <a:ext cx="6229232" cy="2247530"/>
            <a:chOff x="5518631" y="4475487"/>
            <a:chExt cx="6229232" cy="224753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970D624-3774-42A0-958E-076A8E2DB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8631" y="4845885"/>
              <a:ext cx="2654531" cy="187713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8F5E8A-E543-4EC8-8D38-C7163FB0F5B6}"/>
                </a:ext>
              </a:extLst>
            </p:cNvPr>
            <p:cNvSpPr txBox="1"/>
            <p:nvPr/>
          </p:nvSpPr>
          <p:spPr>
            <a:xfrm>
              <a:off x="5518631" y="4475487"/>
              <a:ext cx="265197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5DC1669F-9896-4A3B-B155-B344F5AF6ABB}"/>
                </a:ext>
              </a:extLst>
            </p:cNvPr>
            <p:cNvSpPr/>
            <p:nvPr/>
          </p:nvSpPr>
          <p:spPr>
            <a:xfrm>
              <a:off x="8751243" y="4744104"/>
              <a:ext cx="2996620" cy="1121517"/>
            </a:xfrm>
            <a:prstGeom prst="borderCallout1">
              <a:avLst>
                <a:gd name="adj1" fmla="val 45150"/>
                <a:gd name="adj2" fmla="val 758"/>
                <a:gd name="adj3" fmla="val 56592"/>
                <a:gd name="adj4" fmla="val -3438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Secondary Composite Performance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ELA &amp; Math Academic Progress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English Language Proficiency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College, Career and Civic Readiness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002113C-00B1-4F4C-B04C-2CCB20A95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215360"/>
              </p:ext>
            </p:extLst>
          </p:nvPr>
        </p:nvGraphicFramePr>
        <p:xfrm>
          <a:off x="5797305" y="4262701"/>
          <a:ext cx="4946468" cy="15544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936271">
                  <a:extLst>
                    <a:ext uri="{9D8B030D-6E8A-4147-A177-3AD203B41FA5}">
                      <a16:colId xmlns:a16="http://schemas.microsoft.com/office/drawing/2014/main" val="3952258935"/>
                    </a:ext>
                  </a:extLst>
                </a:gridCol>
                <a:gridCol w="1010197">
                  <a:extLst>
                    <a:ext uri="{9D8B030D-6E8A-4147-A177-3AD203B41FA5}">
                      <a16:colId xmlns:a16="http://schemas.microsoft.com/office/drawing/2014/main" val="554272134"/>
                    </a:ext>
                  </a:extLst>
                </a:gridCol>
              </a:tblGrid>
              <a:tr h="2679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CCCR 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Weighting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4490089"/>
                  </a:ext>
                </a:extLst>
              </a:tr>
              <a:tr h="550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Regents Diploma and score of 3 or higher on an Advanced Placement (AP) exam 	</a:t>
                      </a:r>
                      <a:r>
                        <a:rPr lang="en-US" sz="1200" u="none" strike="noStrike" kern="1200" baseline="0" dirty="0"/>
                        <a:t>	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2.0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8140306"/>
                  </a:ext>
                </a:extLst>
              </a:tr>
              <a:tr h="462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Regents Diploma and score of 4 or higher on International Baccalaureate (IB) exam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/>
                        <a:t>	</a:t>
                      </a:r>
                      <a:endParaRPr lang="en-US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2.0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59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06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Course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8" y="1420568"/>
            <a:ext cx="5403818" cy="5311158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Student Class Entry/Exit Template</a:t>
            </a:r>
          </a:p>
          <a:p>
            <a:pPr lvl="1"/>
            <a:r>
              <a:rPr lang="en-US" sz="1400" dirty="0"/>
              <a:t>Dual Credit Courses - Be sure that the Dual Credit Indicator is checked “Yes” on the course section </a:t>
            </a:r>
          </a:p>
          <a:p>
            <a:pPr lvl="1"/>
            <a:r>
              <a:rPr lang="en-US" sz="1400" dirty="0"/>
              <a:t>AP and IB courses should be mapped to appropriate AP and IB state course codes (Course Template)</a:t>
            </a:r>
          </a:p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Student Class Grade Detail Template</a:t>
            </a:r>
          </a:p>
          <a:p>
            <a:pPr lvl="1"/>
            <a:r>
              <a:rPr lang="en-US" sz="1400" dirty="0"/>
              <a:t>Need a Student Class Grade Detail record for all students in K-12 courses who have a Student Class Entry Exit record unless all the following are true:</a:t>
            </a:r>
          </a:p>
          <a:p>
            <a:pPr marL="1144588" lvl="2" indent="-230188">
              <a:buFont typeface="+mj-lt"/>
              <a:buAutoNum type="arabicPeriod"/>
            </a:pPr>
            <a:r>
              <a:rPr lang="en-US" dirty="0"/>
              <a:t>No grade or other outcome is awarded for the class; </a:t>
            </a:r>
          </a:p>
          <a:p>
            <a:pPr marL="1144588" lvl="2" indent="-230188">
              <a:buFont typeface="+mj-lt"/>
              <a:buAutoNum type="arabicPeriod"/>
            </a:pPr>
            <a:r>
              <a:rPr lang="en-US" dirty="0"/>
              <a:t>No credit is earned for the class; and </a:t>
            </a:r>
          </a:p>
          <a:p>
            <a:pPr marL="1144588" lvl="2" indent="-230188">
              <a:buFont typeface="+mj-lt"/>
              <a:buAutoNum type="arabicPeriod"/>
            </a:pPr>
            <a:r>
              <a:rPr lang="en-US" dirty="0"/>
              <a:t>The linkage is not reflected on the student's report card or transcript. </a:t>
            </a:r>
          </a:p>
          <a:p>
            <a:pPr lvl="1"/>
            <a:r>
              <a:rPr lang="en-US" sz="1400" dirty="0"/>
              <a:t>Course Outcome</a:t>
            </a:r>
          </a:p>
          <a:p>
            <a:pPr lvl="2"/>
            <a:r>
              <a:rPr lang="en-US" dirty="0"/>
              <a:t>P – pass</a:t>
            </a:r>
          </a:p>
          <a:p>
            <a:pPr lvl="2"/>
            <a:r>
              <a:rPr lang="en-US" dirty="0"/>
              <a:t>F – fail</a:t>
            </a:r>
          </a:p>
          <a:p>
            <a:pPr lvl="2"/>
            <a:r>
              <a:rPr lang="en-US" dirty="0"/>
              <a:t>N – not complete</a:t>
            </a:r>
          </a:p>
          <a:p>
            <a:pPr lvl="1"/>
            <a:r>
              <a:rPr lang="en-US" sz="1400" dirty="0"/>
              <a:t>Credits Attempted and Earned required for grades 7-12 and ungraded secondary</a:t>
            </a:r>
          </a:p>
          <a:p>
            <a:pPr lvl="1"/>
            <a:r>
              <a:rPr lang="en-US" sz="1400" dirty="0"/>
              <a:t>Credit Recovery </a:t>
            </a:r>
          </a:p>
          <a:p>
            <a:r>
              <a:rPr lang="en-US" sz="1400" b="1" dirty="0"/>
              <a:t>Verification</a:t>
            </a:r>
            <a:r>
              <a:rPr lang="en-US" sz="1400" dirty="0"/>
              <a:t> </a:t>
            </a:r>
          </a:p>
          <a:p>
            <a:pPr lvl="1"/>
            <a:r>
              <a:rPr lang="en-US" sz="1400" dirty="0"/>
              <a:t>SIRS-108 College Career and Civic Readiness	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400" dirty="0"/>
              <a:t>SIRS-321 Student Class Grade Verification Report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A430E2D-D0C0-44CB-9C9A-9FFC7AC57AF0}"/>
              </a:ext>
            </a:extLst>
          </p:cNvPr>
          <p:cNvGrpSpPr/>
          <p:nvPr/>
        </p:nvGrpSpPr>
        <p:grpSpPr>
          <a:xfrm>
            <a:off x="6679478" y="1420569"/>
            <a:ext cx="5211101" cy="2041677"/>
            <a:chOff x="6679478" y="1420569"/>
            <a:chExt cx="5211101" cy="20416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C171503-4782-40D1-8194-7F9E33B057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79478" y="1750611"/>
              <a:ext cx="2420495" cy="171163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8F5E8A-E543-4EC8-8D38-C7163FB0F5B6}"/>
                </a:ext>
              </a:extLst>
            </p:cNvPr>
            <p:cNvSpPr txBox="1"/>
            <p:nvPr/>
          </p:nvSpPr>
          <p:spPr>
            <a:xfrm>
              <a:off x="6679478" y="1420569"/>
              <a:ext cx="2420495" cy="3300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5DC1669F-9896-4A3B-B155-B344F5AF6ABB}"/>
                </a:ext>
              </a:extLst>
            </p:cNvPr>
            <p:cNvSpPr/>
            <p:nvPr/>
          </p:nvSpPr>
          <p:spPr>
            <a:xfrm>
              <a:off x="9582238" y="2020434"/>
              <a:ext cx="2308341" cy="374423"/>
            </a:xfrm>
            <a:prstGeom prst="borderCallout1">
              <a:avLst>
                <a:gd name="adj1" fmla="val 45150"/>
                <a:gd name="adj2" fmla="val 758"/>
                <a:gd name="adj3" fmla="val 56592"/>
                <a:gd name="adj4" fmla="val -3438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College, Career and Civic Readiness</a:t>
              </a:r>
            </a:p>
          </p:txBody>
        </p:sp>
      </p:grp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306999C-0E08-4C98-ACB5-7FFFBA0C0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114837"/>
              </p:ext>
            </p:extLst>
          </p:nvPr>
        </p:nvGraphicFramePr>
        <p:xfrm>
          <a:off x="6679478" y="4220711"/>
          <a:ext cx="4946468" cy="15544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936271">
                  <a:extLst>
                    <a:ext uri="{9D8B030D-6E8A-4147-A177-3AD203B41FA5}">
                      <a16:colId xmlns:a16="http://schemas.microsoft.com/office/drawing/2014/main" val="3952258935"/>
                    </a:ext>
                  </a:extLst>
                </a:gridCol>
                <a:gridCol w="1010197">
                  <a:extLst>
                    <a:ext uri="{9D8B030D-6E8A-4147-A177-3AD203B41FA5}">
                      <a16:colId xmlns:a16="http://schemas.microsoft.com/office/drawing/2014/main" val="554272134"/>
                    </a:ext>
                  </a:extLst>
                </a:gridCol>
              </a:tblGrid>
              <a:tr h="2679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CCCR 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Weighting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4490089"/>
                  </a:ext>
                </a:extLst>
              </a:tr>
              <a:tr h="550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/>
                        <a:t>Regents Diploma and high school credit earned through participation in a </a:t>
                      </a:r>
                      <a:r>
                        <a:rPr lang="en-US" sz="1200" b="1" u="none" strike="noStrike" kern="1200" baseline="0" dirty="0"/>
                        <a:t>dual enrollment </a:t>
                      </a:r>
                      <a:r>
                        <a:rPr lang="en-US" sz="1200" u="none" strike="noStrike" kern="1200" baseline="0" dirty="0"/>
                        <a:t>(in high school and accredited college) course 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2.0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8140306"/>
                  </a:ext>
                </a:extLst>
              </a:tr>
              <a:tr h="462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/>
                        <a:t>Regents Diploma and high school credit earned through participation in an </a:t>
                      </a:r>
                      <a:r>
                        <a:rPr lang="en-US" sz="1200" b="1" u="none" strike="noStrike" kern="1200" baseline="0" dirty="0"/>
                        <a:t>AP or IB </a:t>
                      </a:r>
                      <a:r>
                        <a:rPr lang="en-US" sz="1200" u="none" strike="noStrike" kern="1200" baseline="0" dirty="0"/>
                        <a:t>(in high school and accredited college) course 	</a:t>
                      </a:r>
                      <a:endParaRPr lang="en-US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59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111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Suspension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20569"/>
            <a:ext cx="4834128" cy="4776985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/>
              <a:t>SIRS Templates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Day Calendar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Student Attendance Codes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Student Daily Attendance</a:t>
            </a:r>
          </a:p>
          <a:p>
            <a:r>
              <a:rPr lang="en-US" sz="2000" b="1" dirty="0"/>
              <a:t>Suspension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In-School Suspension - ISS</a:t>
            </a:r>
          </a:p>
          <a:p>
            <a:pPr lvl="1"/>
            <a:r>
              <a:rPr lang="en-US" sz="1800" dirty="0"/>
              <a:t>Out-Of-School Suspension – OSS</a:t>
            </a:r>
          </a:p>
          <a:p>
            <a:r>
              <a:rPr lang="en-US" sz="2000" dirty="0"/>
              <a:t>You will also need to report an attendance code and learning modality for each day a student is reported with a suspension</a:t>
            </a:r>
          </a:p>
          <a:p>
            <a:r>
              <a:rPr lang="en-US" sz="2000" b="1" dirty="0"/>
              <a:t>Verification</a:t>
            </a:r>
          </a:p>
          <a:p>
            <a:pPr lvl="1"/>
            <a:r>
              <a:rPr lang="en-US" sz="1800" dirty="0"/>
              <a:t>SIRS-110 Student Daily Suspension Accountability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SIRS-111 School Year Suspension Accountability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SIRS-371 Student Attendance Count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SIRS-375 Student Attendance Count (By District) Report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C688EB-99EC-4C18-93FE-6038A12A3BEC}"/>
              </a:ext>
            </a:extLst>
          </p:cNvPr>
          <p:cNvGrpSpPr/>
          <p:nvPr/>
        </p:nvGrpSpPr>
        <p:grpSpPr>
          <a:xfrm>
            <a:off x="6275248" y="1420569"/>
            <a:ext cx="4950100" cy="2255046"/>
            <a:chOff x="6275248" y="1420569"/>
            <a:chExt cx="4950100" cy="22550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62E9D9E-A49D-4F32-BB70-535E17B76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75248" y="1789901"/>
              <a:ext cx="2666667" cy="188571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8F5E8A-E543-4EC8-8D38-C7163FB0F5B6}"/>
                </a:ext>
              </a:extLst>
            </p:cNvPr>
            <p:cNvSpPr txBox="1"/>
            <p:nvPr/>
          </p:nvSpPr>
          <p:spPr>
            <a:xfrm>
              <a:off x="6275248" y="1420569"/>
              <a:ext cx="265197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5DC1669F-9896-4A3B-B155-B344F5AF6ABB}"/>
                </a:ext>
              </a:extLst>
            </p:cNvPr>
            <p:cNvSpPr/>
            <p:nvPr/>
          </p:nvSpPr>
          <p:spPr>
            <a:xfrm>
              <a:off x="9455608" y="2091847"/>
              <a:ext cx="1769740" cy="357051"/>
            </a:xfrm>
            <a:prstGeom prst="borderCallout1">
              <a:avLst>
                <a:gd name="adj1" fmla="val 45150"/>
                <a:gd name="adj2" fmla="val 758"/>
                <a:gd name="adj3" fmla="val 66348"/>
                <a:gd name="adj4" fmla="val -52095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Suspension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270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20569"/>
            <a:ext cx="4834128" cy="4776985"/>
          </a:xfrm>
        </p:spPr>
        <p:txBody>
          <a:bodyPr>
            <a:normAutofit fontScale="85000" lnSpcReduction="20000"/>
          </a:bodyPr>
          <a:lstStyle/>
          <a:p>
            <a:r>
              <a:rPr lang="en-US" sz="2000" b="1" dirty="0"/>
              <a:t>SIRS Templates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Day Calendar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Student Attendance Codes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Student Daily Attendance</a:t>
            </a:r>
          </a:p>
          <a:p>
            <a:r>
              <a:rPr lang="en-US" sz="2000" b="1" dirty="0"/>
              <a:t>Student Daily Attendance</a:t>
            </a:r>
          </a:p>
          <a:p>
            <a:pPr lvl="1"/>
            <a:r>
              <a:rPr lang="en-US" sz="1800" dirty="0"/>
              <a:t>There should be an attendance code for each day a student is enrolled in school</a:t>
            </a:r>
          </a:p>
          <a:p>
            <a:pPr lvl="2"/>
            <a:r>
              <a:rPr lang="en-US" sz="1600" dirty="0"/>
              <a:t>Present</a:t>
            </a:r>
          </a:p>
          <a:p>
            <a:pPr lvl="2"/>
            <a:r>
              <a:rPr lang="en-US" sz="1600" dirty="0"/>
              <a:t>Absent</a:t>
            </a:r>
          </a:p>
          <a:p>
            <a:pPr lvl="3"/>
            <a:r>
              <a:rPr lang="en-US" dirty="0"/>
              <a:t>Excused</a:t>
            </a:r>
          </a:p>
          <a:p>
            <a:pPr lvl="3"/>
            <a:r>
              <a:rPr lang="en-US" dirty="0"/>
              <a:t>Unexcused</a:t>
            </a:r>
          </a:p>
          <a:p>
            <a:pPr lvl="2"/>
            <a:r>
              <a:rPr lang="en-US" sz="1600" dirty="0"/>
              <a:t>Tardy</a:t>
            </a:r>
          </a:p>
          <a:p>
            <a:r>
              <a:rPr lang="en-US" sz="2000" b="1" dirty="0"/>
              <a:t>Verification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SIRS-360 Student Attendance Daily Summary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SIRS-361 Year to Date Attendance/Absenteeism Summary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SIRS-370 Day Calendar Summary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SIRS-371 Student Attendance Count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800" dirty="0"/>
              <a:t>SIRS-375 Student Attendance Count (by District)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BA6E02-8425-409B-A554-B0EF783E7673}"/>
              </a:ext>
            </a:extLst>
          </p:cNvPr>
          <p:cNvGrpSpPr/>
          <p:nvPr/>
        </p:nvGrpSpPr>
        <p:grpSpPr>
          <a:xfrm>
            <a:off x="5892274" y="1420144"/>
            <a:ext cx="5348462" cy="2255046"/>
            <a:chOff x="5892274" y="1420144"/>
            <a:chExt cx="5348462" cy="22550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AA422FF-AEBB-47DF-A661-5F1933FC9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92274" y="1789476"/>
              <a:ext cx="2666667" cy="188571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8F5E8A-E543-4EC8-8D38-C7163FB0F5B6}"/>
                </a:ext>
              </a:extLst>
            </p:cNvPr>
            <p:cNvSpPr txBox="1"/>
            <p:nvPr/>
          </p:nvSpPr>
          <p:spPr>
            <a:xfrm>
              <a:off x="5899621" y="1420144"/>
              <a:ext cx="265197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5DC1669F-9896-4A3B-B155-B344F5AF6ABB}"/>
                </a:ext>
              </a:extLst>
            </p:cNvPr>
            <p:cNvSpPr/>
            <p:nvPr/>
          </p:nvSpPr>
          <p:spPr>
            <a:xfrm>
              <a:off x="9079981" y="2091422"/>
              <a:ext cx="2160755" cy="357051"/>
            </a:xfrm>
            <a:prstGeom prst="borderCallout1">
              <a:avLst>
                <a:gd name="adj1" fmla="val 45150"/>
                <a:gd name="adj2" fmla="val 758"/>
                <a:gd name="adj3" fmla="val 59031"/>
                <a:gd name="adj4" fmla="val -39619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Chronic Absenteeism</a:t>
              </a: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BB8647B-E989-4181-ADE9-73A941779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621" y="4314091"/>
            <a:ext cx="5965369" cy="163347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5283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English Language Learners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8" y="1420569"/>
            <a:ext cx="5056161" cy="4776985"/>
          </a:xfrm>
        </p:spPr>
        <p:txBody>
          <a:bodyPr>
            <a:normAutofit/>
          </a:bodyPr>
          <a:lstStyle/>
          <a:p>
            <a:r>
              <a:rPr lang="en-US" u="sng" dirty="0"/>
              <a:t>All</a:t>
            </a:r>
            <a:r>
              <a:rPr lang="en-US" dirty="0"/>
              <a:t> ELLs are reported with these program services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(Programs Fact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0231 – ELL Eligible </a:t>
            </a:r>
          </a:p>
          <a:p>
            <a:pPr lvl="1"/>
            <a:r>
              <a:rPr lang="en-US" dirty="0"/>
              <a:t>One ELL Program Service Code</a:t>
            </a:r>
          </a:p>
          <a:p>
            <a:pPr lvl="2"/>
            <a:r>
              <a:rPr lang="en-US" sz="1600" dirty="0"/>
              <a:t>5709 English as New Language</a:t>
            </a:r>
          </a:p>
          <a:p>
            <a:pPr lvl="2"/>
            <a:r>
              <a:rPr lang="en-US" sz="1600" dirty="0"/>
              <a:t>5676 Transitional Bilingual Education</a:t>
            </a:r>
          </a:p>
          <a:p>
            <a:pPr lvl="2"/>
            <a:r>
              <a:rPr lang="en-US" sz="1600" dirty="0"/>
              <a:t>5687 One Way or Two Way Dual Language</a:t>
            </a:r>
          </a:p>
          <a:p>
            <a:pPr lvl="2"/>
            <a:r>
              <a:rPr lang="en-US" sz="1600" dirty="0"/>
              <a:t>8239 ELL Eligible but not in an ELL Program </a:t>
            </a:r>
          </a:p>
          <a:p>
            <a:r>
              <a:rPr lang="en-US" b="1" dirty="0"/>
              <a:t>Verification</a:t>
            </a:r>
          </a:p>
          <a:p>
            <a:pPr lvl="1"/>
            <a:r>
              <a:rPr lang="en-US" dirty="0"/>
              <a:t>SIRS-401 Reasonableness Report	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dirty="0"/>
              <a:t>SIRS-650 English Language Learner Profile Report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BA836B9-5665-483C-958C-90E3CB7F2DA1}"/>
              </a:ext>
            </a:extLst>
          </p:cNvPr>
          <p:cNvGrpSpPr/>
          <p:nvPr/>
        </p:nvGrpSpPr>
        <p:grpSpPr>
          <a:xfrm>
            <a:off x="6392666" y="1420569"/>
            <a:ext cx="5738374" cy="2255046"/>
            <a:chOff x="6392666" y="1420569"/>
            <a:chExt cx="5738374" cy="22550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FE73677-5894-4877-9125-7E57C4734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2666" y="1789901"/>
              <a:ext cx="2666667" cy="188571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8F5E8A-E543-4EC8-8D38-C7163FB0F5B6}"/>
                </a:ext>
              </a:extLst>
            </p:cNvPr>
            <p:cNvSpPr txBox="1"/>
            <p:nvPr/>
          </p:nvSpPr>
          <p:spPr>
            <a:xfrm>
              <a:off x="6392666" y="1420569"/>
              <a:ext cx="2651975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sp>
          <p:nvSpPr>
            <p:cNvPr id="9" name="Callout: Line 8">
              <a:extLst>
                <a:ext uri="{FF2B5EF4-FFF2-40B4-BE49-F238E27FC236}">
                  <a16:creationId xmlns:a16="http://schemas.microsoft.com/office/drawing/2014/main" id="{5DC1669F-9896-4A3B-B155-B344F5AF6ABB}"/>
                </a:ext>
              </a:extLst>
            </p:cNvPr>
            <p:cNvSpPr/>
            <p:nvPr/>
          </p:nvSpPr>
          <p:spPr>
            <a:xfrm>
              <a:off x="9616569" y="2074430"/>
              <a:ext cx="2514471" cy="357051"/>
            </a:xfrm>
            <a:prstGeom prst="borderCallout1">
              <a:avLst>
                <a:gd name="adj1" fmla="val 45150"/>
                <a:gd name="adj2" fmla="val 758"/>
                <a:gd name="adj3" fmla="val 56592"/>
                <a:gd name="adj4" fmla="val -3438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English Language Proficiency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5336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7790C-222D-48DF-82E7-88B7E5FF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07074-0976-4E84-9F12-341A90C87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NYSED’s L2RPT verification and data certification requirements are the same for all NY state charter schools </a:t>
            </a:r>
          </a:p>
          <a:p>
            <a:r>
              <a:rPr lang="en-US" sz="2400" dirty="0"/>
              <a:t>Specific deadlines for entering this data and help desk support can vary based on your </a:t>
            </a:r>
            <a:r>
              <a:rPr lang="en-US" sz="2400" b="1" dirty="0"/>
              <a:t>Regional Information Center</a:t>
            </a:r>
          </a:p>
          <a:p>
            <a:r>
              <a:rPr lang="en-US" sz="2400" b="1" dirty="0"/>
              <a:t>NYC Charter Schools: </a:t>
            </a:r>
            <a:r>
              <a:rPr lang="en-US" sz="2400" dirty="0"/>
              <a:t>The NYC Department of Education is the data center for charter schools in the NYC and a majority of this data is reported to the DOE via unique NYC data systems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5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70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FC51F6-3D9A-4042-B99B-FEA0C990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787" y="758952"/>
            <a:ext cx="5134214" cy="328657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600"/>
              <a:t>Graduates</a:t>
            </a:r>
            <a:endParaRPr lang="en-US" sz="6600" dirty="0"/>
          </a:p>
        </p:txBody>
      </p:sp>
      <p:pic>
        <p:nvPicPr>
          <p:cNvPr id="2" name="Picture 2" descr="Free Graduation Clip Art, Download Free Graduation Clip Art png images, Free  ClipArts on Clipart Library">
            <a:extLst>
              <a:ext uri="{FF2B5EF4-FFF2-40B4-BE49-F238E27FC236}">
                <a16:creationId xmlns:a16="http://schemas.microsoft.com/office/drawing/2014/main" id="{765734FF-11D8-4734-A9F1-4CD10F5B8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208" y="2271712"/>
            <a:ext cx="48768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44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6AFCC7-0568-4B68-9805-8467D6408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991" y="549855"/>
            <a:ext cx="4480560" cy="7938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Annual Grad Data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EE72C1-2485-4927-A937-18D8DB365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4991" y="1343751"/>
            <a:ext cx="4480560" cy="332984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Any student who graduates in the current school year </a:t>
            </a:r>
          </a:p>
          <a:p>
            <a:r>
              <a:rPr lang="en-US" dirty="0"/>
              <a:t>Students who graduate any time between August 2020 – June 2021</a:t>
            </a:r>
          </a:p>
          <a:p>
            <a:r>
              <a:rPr lang="en-US" dirty="0"/>
              <a:t>A fifth-year senior who graduates by June 30, 2021 will appear in the SIRS-308 Annual Grad report for 2020-2021 SY</a:t>
            </a:r>
          </a:p>
          <a:p>
            <a:r>
              <a:rPr lang="en-US" dirty="0"/>
              <a:t>Class of 2021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B345432-9CC5-4707-A504-68BE7D6DC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9599" y="549856"/>
            <a:ext cx="4480560" cy="793894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Total Cohort Data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8450857-F84E-49F2-88F1-614E43A7F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9599" y="1343751"/>
            <a:ext cx="4480560" cy="332984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Based on the First Date of Entry into Grade 9 </a:t>
            </a:r>
          </a:p>
          <a:p>
            <a:r>
              <a:rPr lang="en-US" dirty="0"/>
              <a:t>Students who first entered grade 9 in the 2017-18 school year are part of the 2017 Cohort</a:t>
            </a:r>
          </a:p>
          <a:p>
            <a:r>
              <a:rPr lang="en-US" dirty="0"/>
              <a:t>A fifth-year senior is part of the 2016 Cohort regardless of when they graduate</a:t>
            </a:r>
          </a:p>
          <a:p>
            <a:r>
              <a:rPr lang="en-US" dirty="0"/>
              <a:t>2017 Cohort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1AD72E50-CF12-4D6B-96A8-1E78A087FED6}"/>
              </a:ext>
            </a:extLst>
          </p:cNvPr>
          <p:cNvSpPr/>
          <p:nvPr/>
        </p:nvSpPr>
        <p:spPr>
          <a:xfrm>
            <a:off x="1238318" y="5237001"/>
            <a:ext cx="3193982" cy="1299744"/>
          </a:xfrm>
          <a:prstGeom prst="wedgeRectCallout">
            <a:avLst>
              <a:gd name="adj1" fmla="val -20282"/>
              <a:gd name="adj2" fmla="val -93839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Annual Grad Data is used to update Total Cohort Data.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00DF8737-3EDF-457B-96C5-68FBEC0D4D9F}"/>
              </a:ext>
            </a:extLst>
          </p:cNvPr>
          <p:cNvSpPr/>
          <p:nvPr/>
        </p:nvSpPr>
        <p:spPr>
          <a:xfrm>
            <a:off x="6229418" y="5237001"/>
            <a:ext cx="3193982" cy="1299744"/>
          </a:xfrm>
          <a:prstGeom prst="wedgeRectCallout">
            <a:avLst>
              <a:gd name="adj1" fmla="val -20282"/>
              <a:gd name="adj2" fmla="val -938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Total Cohort Data is used for Graduation Rate in the School Report Card and in High School Graduation Rate Data</a:t>
            </a:r>
          </a:p>
        </p:txBody>
      </p:sp>
    </p:spTree>
    <p:extLst>
      <p:ext uri="{BB962C8B-B14F-4D97-AF65-F5344CB8AC3E}">
        <p14:creationId xmlns:p14="http://schemas.microsoft.com/office/powerpoint/2010/main" val="139342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ED808C2F-A049-408D-9102-76431E6A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565" y="1033033"/>
            <a:ext cx="3818231" cy="3675226"/>
          </a:xfrm>
          <a:prstGeom prst="rect">
            <a:avLst/>
          </a:prstGeom>
        </p:spPr>
      </p:pic>
      <p:sp>
        <p:nvSpPr>
          <p:cNvPr id="13" name="Callout: Line 12">
            <a:extLst>
              <a:ext uri="{FF2B5EF4-FFF2-40B4-BE49-F238E27FC236}">
                <a16:creationId xmlns:a16="http://schemas.microsoft.com/office/drawing/2014/main" id="{8F9051EE-1C88-4BDD-8475-5DAC89DC7D90}"/>
              </a:ext>
            </a:extLst>
          </p:cNvPr>
          <p:cNvSpPr/>
          <p:nvPr/>
        </p:nvSpPr>
        <p:spPr>
          <a:xfrm>
            <a:off x="7244508" y="3390755"/>
            <a:ext cx="3818231" cy="1645932"/>
          </a:xfrm>
          <a:prstGeom prst="borderCallout1">
            <a:avLst>
              <a:gd name="adj1" fmla="val 9270"/>
              <a:gd name="adj2" fmla="val 9"/>
              <a:gd name="adj3" fmla="val 8463"/>
              <a:gd name="adj4" fmla="val -30519"/>
            </a:avLst>
          </a:prstGeom>
          <a:solidFill>
            <a:srgbClr val="00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/>
              <a:t>The 4-, 5-, &amp; 6-year graduation rate in the School Report is lagged one year. The 2019-2020 School Report Card uses 2015, 2014 and 2013 Cohort Data.</a:t>
            </a:r>
          </a:p>
        </p:txBody>
      </p:sp>
      <p:sp>
        <p:nvSpPr>
          <p:cNvPr id="14" name="Callout: Line 13">
            <a:extLst>
              <a:ext uri="{FF2B5EF4-FFF2-40B4-BE49-F238E27FC236}">
                <a16:creationId xmlns:a16="http://schemas.microsoft.com/office/drawing/2014/main" id="{2A754237-8F96-41B0-B5A7-BF377CCF276C}"/>
              </a:ext>
            </a:extLst>
          </p:cNvPr>
          <p:cNvSpPr/>
          <p:nvPr/>
        </p:nvSpPr>
        <p:spPr>
          <a:xfrm>
            <a:off x="2244564" y="4974233"/>
            <a:ext cx="4665901" cy="1701468"/>
          </a:xfrm>
          <a:prstGeom prst="borderCallout1">
            <a:avLst>
              <a:gd name="adj1" fmla="val 1394"/>
              <a:gd name="adj2" fmla="val 4498"/>
              <a:gd name="adj3" fmla="val -17180"/>
              <a:gd name="adj4" fmla="val 4409"/>
            </a:avLst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/>
              <a:t>High School Graduation Rate is as of the 4</a:t>
            </a:r>
            <a:r>
              <a:rPr lang="en-US" baseline="30000" dirty="0"/>
              <a:t>th</a:t>
            </a:r>
            <a:r>
              <a:rPr lang="en-US" dirty="0"/>
              <a:t> year of high school - August. The 2019-2020 High School Graduation Rate and High School Graduation Pathways Data uses 2016 Cohort Data as of August of 2020.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A1D8FE-5223-4245-8960-A30BF859E59C}"/>
              </a:ext>
            </a:extLst>
          </p:cNvPr>
          <p:cNvSpPr txBox="1"/>
          <p:nvPr/>
        </p:nvSpPr>
        <p:spPr>
          <a:xfrm>
            <a:off x="0" y="262332"/>
            <a:ext cx="11272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 big ball of wibbly wobbly, timey </a:t>
            </a:r>
            <a:r>
              <a:rPr lang="en-US" sz="3200" b="1" dirty="0" err="1"/>
              <a:t>wimey</a:t>
            </a:r>
            <a:r>
              <a:rPr lang="en-US" sz="3200" b="1" dirty="0"/>
              <a:t> stuff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1A7A0BA-996E-422A-A52F-C8EBA594138F}"/>
              </a:ext>
            </a:extLst>
          </p:cNvPr>
          <p:cNvSpPr/>
          <p:nvPr/>
        </p:nvSpPr>
        <p:spPr>
          <a:xfrm>
            <a:off x="2244565" y="3777521"/>
            <a:ext cx="3818231" cy="93073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5B71479-9A6E-47EB-AEF3-5720C460F470}"/>
              </a:ext>
            </a:extLst>
          </p:cNvPr>
          <p:cNvSpPr/>
          <p:nvPr/>
        </p:nvSpPr>
        <p:spPr>
          <a:xfrm>
            <a:off x="2247065" y="3285352"/>
            <a:ext cx="3818231" cy="447199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Total Cohort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295400"/>
            <a:ext cx="5992949" cy="5196839"/>
          </a:xfrm>
        </p:spPr>
        <p:txBody>
          <a:bodyPr>
            <a:normAutofit fontScale="55000" lnSpcReduction="20000"/>
          </a:bodyPr>
          <a:lstStyle/>
          <a:p>
            <a:r>
              <a:rPr lang="en-US" sz="3300" b="1" dirty="0"/>
              <a:t>Based on the First Date of Entry into Grade 9 </a:t>
            </a:r>
          </a:p>
          <a:p>
            <a:r>
              <a:rPr lang="en-US" sz="3300" dirty="0"/>
              <a:t>Used in calculations for School Report Card, HS Graduation Rate and HS Graduation Pathways Data on </a:t>
            </a:r>
            <a:r>
              <a:rPr lang="en-US" sz="3300" dirty="0">
                <a:hlinkClick r:id="rId2"/>
              </a:rPr>
              <a:t>data.nysed.gov</a:t>
            </a:r>
            <a:endParaRPr lang="en-US" sz="2900" dirty="0"/>
          </a:p>
          <a:p>
            <a:r>
              <a:rPr lang="en-US" sz="2900" dirty="0"/>
              <a:t>The 2020-2021 Graduation Rate and Graduation Pathways Data will use the 2017 Total Cohort Graduation Rate data which includes:</a:t>
            </a:r>
          </a:p>
          <a:p>
            <a:pPr lvl="1"/>
            <a:r>
              <a:rPr lang="en-US" sz="2500" dirty="0"/>
              <a:t>2017 Total Cohort, 4-Year - August</a:t>
            </a:r>
          </a:p>
          <a:p>
            <a:pPr lvl="1"/>
            <a:r>
              <a:rPr lang="en-US" sz="2500" dirty="0"/>
              <a:t>2016 Total Cohort, 5-Year - August</a:t>
            </a:r>
          </a:p>
          <a:p>
            <a:pPr lvl="1"/>
            <a:r>
              <a:rPr lang="en-US" sz="2500" dirty="0"/>
              <a:t>2015 Total Cohort, 6-Year - August</a:t>
            </a:r>
          </a:p>
          <a:p>
            <a:r>
              <a:rPr lang="en-US" sz="2900" dirty="0"/>
              <a:t>The 2020-2021 School Report Card will use the 2016 Total Cohort Graduation Rate to calculate Graduation Rate Level under ESSA which includes:</a:t>
            </a:r>
          </a:p>
          <a:p>
            <a:pPr lvl="1"/>
            <a:r>
              <a:rPr lang="en-US" sz="2500" dirty="0"/>
              <a:t>2016 Total Cohort, 4-Year - August</a:t>
            </a:r>
          </a:p>
          <a:p>
            <a:pPr lvl="1"/>
            <a:r>
              <a:rPr lang="en-US" sz="2500" dirty="0"/>
              <a:t>2015 Total Cohort, 5-Year - August</a:t>
            </a:r>
          </a:p>
          <a:p>
            <a:pPr lvl="1"/>
            <a:r>
              <a:rPr lang="en-US" sz="2500" dirty="0"/>
              <a:t>2014 Total Cohort, 6-Year - August</a:t>
            </a:r>
          </a:p>
          <a:p>
            <a:r>
              <a:rPr lang="en-US" sz="3300" b="1" dirty="0"/>
              <a:t>Verification</a:t>
            </a:r>
          </a:p>
          <a:p>
            <a:pPr lvl="1">
              <a:buClr>
                <a:srgbClr val="00B050"/>
              </a:buClr>
              <a:buFont typeface="Wingdings 2" panose="05020102010507070707" pitchFamily="18" charset="2"/>
              <a:buChar char=""/>
            </a:pPr>
            <a:r>
              <a:rPr lang="en-US" sz="2500" dirty="0"/>
              <a:t>SIRS-201 Total Cohort – Summary</a:t>
            </a:r>
          </a:p>
          <a:p>
            <a:pPr lvl="1">
              <a:buClr>
                <a:srgbClr val="00B050"/>
              </a:buClr>
              <a:buFont typeface="Wingdings 2" panose="05020102010507070707" pitchFamily="18" charset="2"/>
              <a:buChar char=""/>
            </a:pPr>
            <a:r>
              <a:rPr lang="en-US" sz="2500" dirty="0"/>
              <a:t>SIRS-202 Total Cohort – Assessment Summary</a:t>
            </a:r>
          </a:p>
          <a:p>
            <a:pPr lvl="1">
              <a:buClr>
                <a:srgbClr val="00B050"/>
              </a:buClr>
              <a:buFont typeface="Wingdings 2" panose="05020102010507070707" pitchFamily="18" charset="2"/>
              <a:buChar char=""/>
            </a:pPr>
            <a:r>
              <a:rPr lang="en-US" sz="2500" dirty="0"/>
              <a:t>SIRS-203 Total Cohort Career Pathways Summary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AB744EF-2ADE-45FB-8509-271C9C9D6B15}"/>
              </a:ext>
            </a:extLst>
          </p:cNvPr>
          <p:cNvGrpSpPr/>
          <p:nvPr/>
        </p:nvGrpSpPr>
        <p:grpSpPr>
          <a:xfrm>
            <a:off x="6348549" y="1677171"/>
            <a:ext cx="5673872" cy="2934277"/>
            <a:chOff x="6333505" y="2405352"/>
            <a:chExt cx="5694243" cy="284688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A19D182-4BEE-46DA-9F08-5E07F54EB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8549" y="2776909"/>
              <a:ext cx="5679199" cy="2475323"/>
            </a:xfrm>
            <a:prstGeom prst="rect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5788F9C-B191-4B41-A16D-7DC2F1844568}"/>
                </a:ext>
              </a:extLst>
            </p:cNvPr>
            <p:cNvSpPr txBox="1"/>
            <p:nvPr/>
          </p:nvSpPr>
          <p:spPr>
            <a:xfrm>
              <a:off x="6333505" y="2405352"/>
              <a:ext cx="5694243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L2RPT – SIRS-201 Total Cohort - Summary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083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Annual Grad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20569"/>
            <a:ext cx="4834128" cy="4776985"/>
          </a:xfrm>
        </p:spPr>
        <p:txBody>
          <a:bodyPr/>
          <a:lstStyle/>
          <a:p>
            <a:r>
              <a:rPr lang="en-US" b="1" dirty="0"/>
              <a:t>Demographic data </a:t>
            </a:r>
            <a:r>
              <a:rPr lang="en-US" dirty="0"/>
              <a:t>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 Lite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First Date of Entry in Grade 9 (defines Cohort)</a:t>
            </a:r>
          </a:p>
          <a:p>
            <a:pPr lvl="1"/>
            <a:r>
              <a:rPr lang="en-US" dirty="0"/>
              <a:t>Diploma/Credential Type </a:t>
            </a:r>
          </a:p>
          <a:p>
            <a:pPr lvl="2"/>
            <a:r>
              <a:rPr lang="en-US" dirty="0"/>
              <a:t>Diploma – Regents or Local </a:t>
            </a:r>
          </a:p>
          <a:p>
            <a:pPr lvl="2"/>
            <a:r>
              <a:rPr lang="en-US" dirty="0"/>
              <a:t>Credential – CDOS or Skills &amp; Achievement</a:t>
            </a:r>
          </a:p>
          <a:p>
            <a:pPr lvl="1"/>
            <a:r>
              <a:rPr lang="en-US" dirty="0"/>
              <a:t>Career Path</a:t>
            </a:r>
          </a:p>
          <a:p>
            <a:r>
              <a:rPr lang="en-US" b="1" dirty="0"/>
              <a:t>Enrollment</a:t>
            </a:r>
            <a:r>
              <a:rPr lang="en-US" dirty="0"/>
              <a:t>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School Entry/Exit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Exit Date: Graduation date (before 6/30)</a:t>
            </a:r>
          </a:p>
          <a:p>
            <a:pPr lvl="1"/>
            <a:r>
              <a:rPr lang="en-US" dirty="0"/>
              <a:t>Reason for Ending Enrollment</a:t>
            </a:r>
          </a:p>
          <a:p>
            <a:r>
              <a:rPr lang="en-US" b="1" dirty="0"/>
              <a:t>Verification</a:t>
            </a:r>
          </a:p>
          <a:p>
            <a:pPr lvl="1"/>
            <a:r>
              <a:rPr lang="en-US" dirty="0"/>
              <a:t>SIRS-307 Annual Dropout &amp; </a:t>
            </a:r>
            <a:r>
              <a:rPr lang="en-US" dirty="0" err="1"/>
              <a:t>Noncompleter</a:t>
            </a:r>
            <a:r>
              <a:rPr lang="en-US" dirty="0"/>
              <a:t> Report</a:t>
            </a:r>
          </a:p>
          <a:p>
            <a:pPr lvl="1">
              <a:buClr>
                <a:srgbClr val="00B050"/>
              </a:buClr>
              <a:buFont typeface="Wingdings 2" panose="05020102010507070707" pitchFamily="18" charset="2"/>
              <a:buChar char=""/>
            </a:pPr>
            <a:r>
              <a:rPr lang="en-US" dirty="0"/>
              <a:t>SIRS-308 Annual Graduation Report</a:t>
            </a:r>
          </a:p>
          <a:p>
            <a:pPr marL="274320" lvl="1" indent="0">
              <a:buClr>
                <a:srgbClr val="00B050"/>
              </a:buCl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CFA2F8-AB1F-4D6E-B075-948859E04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0249" y="1420569"/>
            <a:ext cx="5237682" cy="31749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548755-AE18-4B06-84D5-D40E1CEDA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249" y="4819686"/>
            <a:ext cx="5808226" cy="167255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2866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CDOS Credential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07869"/>
            <a:ext cx="4834128" cy="477698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8271 - CDOS Credential Eligible Coursework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(Programs Fact)</a:t>
            </a:r>
            <a:endParaRPr lang="en-US" b="1" dirty="0"/>
          </a:p>
          <a:p>
            <a:pPr lvl="1"/>
            <a:r>
              <a:rPr lang="en-US" dirty="0"/>
              <a:t>Both SWD and Gen Ed students may earn a Career Development and Occupational Studies credential</a:t>
            </a:r>
          </a:p>
          <a:p>
            <a:pPr lvl="1"/>
            <a:r>
              <a:rPr lang="en-US" dirty="0"/>
              <a:t>8271 identifies students who have earned a Regents or Local diploma AND a CDOS credential</a:t>
            </a:r>
          </a:p>
          <a:p>
            <a:pPr lvl="1"/>
            <a:r>
              <a:rPr lang="en-US" dirty="0"/>
              <a:t>Start Date: date student began CTE coursework and/or work-based learning</a:t>
            </a:r>
          </a:p>
          <a:p>
            <a:pPr lvl="1"/>
            <a:r>
              <a:rPr lang="en-US" dirty="0"/>
              <a:t>Exit Date: Graduation date or last day of school</a:t>
            </a:r>
          </a:p>
          <a:p>
            <a:pPr lvl="1"/>
            <a:r>
              <a:rPr lang="en-US" dirty="0"/>
              <a:t>Reason: </a:t>
            </a:r>
          </a:p>
          <a:p>
            <a:pPr lvl="2"/>
            <a:r>
              <a:rPr lang="en-US" dirty="0"/>
              <a:t>700 Received CDOS Credential </a:t>
            </a:r>
          </a:p>
          <a:p>
            <a:pPr lvl="2"/>
            <a:r>
              <a:rPr lang="en-US" dirty="0"/>
              <a:t>701 Left </a:t>
            </a:r>
            <a:r>
              <a:rPr lang="en-US" sz="1600" dirty="0"/>
              <a:t>program without receiving CDOS </a:t>
            </a:r>
          </a:p>
          <a:p>
            <a:r>
              <a:rPr lang="en-US" b="1" dirty="0"/>
              <a:t>Verification</a:t>
            </a:r>
          </a:p>
          <a:p>
            <a:pPr lvl="1"/>
            <a:r>
              <a:rPr lang="en-US" sz="1700" dirty="0"/>
              <a:t>SIRS-401 Reasonableness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SIRS-308 Annual Graduation Report</a:t>
            </a:r>
          </a:p>
          <a:p>
            <a:endParaRPr lang="en-US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E0CB41D-AC30-4A3A-A036-82369F30F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09954"/>
              </p:ext>
            </p:extLst>
          </p:nvPr>
        </p:nvGraphicFramePr>
        <p:xfrm>
          <a:off x="5810726" y="3528985"/>
          <a:ext cx="6221553" cy="694769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5176524">
                  <a:extLst>
                    <a:ext uri="{9D8B030D-6E8A-4147-A177-3AD203B41FA5}">
                      <a16:colId xmlns:a16="http://schemas.microsoft.com/office/drawing/2014/main" val="395225893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554272134"/>
                    </a:ext>
                  </a:extLst>
                </a:gridCol>
              </a:tblGrid>
              <a:tr h="23380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CCCR 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Weighting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4490089"/>
                  </a:ext>
                </a:extLst>
              </a:tr>
              <a:tr h="435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Regents Diploma or Local Diploma with Career Development and Occupational Studies (CDOS) endorsement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1.5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6703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08D3C0A-018E-4D47-B51D-35598678CBC7}"/>
              </a:ext>
            </a:extLst>
          </p:cNvPr>
          <p:cNvSpPr txBox="1"/>
          <p:nvPr/>
        </p:nvSpPr>
        <p:spPr>
          <a:xfrm>
            <a:off x="5810726" y="1455276"/>
            <a:ext cx="2211349" cy="310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data.nysed.gov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685608C-84D0-483E-BCCF-4E2BB2775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727" y="1765278"/>
            <a:ext cx="2211348" cy="1563738"/>
          </a:xfrm>
          <a:prstGeom prst="rect">
            <a:avLst/>
          </a:prstGeom>
        </p:spPr>
      </p:pic>
      <p:sp>
        <p:nvSpPr>
          <p:cNvPr id="13" name="Callout: Line 12">
            <a:extLst>
              <a:ext uri="{FF2B5EF4-FFF2-40B4-BE49-F238E27FC236}">
                <a16:creationId xmlns:a16="http://schemas.microsoft.com/office/drawing/2014/main" id="{70F6EDD0-1A9F-4F57-B22C-C5A1B8092BAB}"/>
              </a:ext>
            </a:extLst>
          </p:cNvPr>
          <p:cNvSpPr/>
          <p:nvPr/>
        </p:nvSpPr>
        <p:spPr>
          <a:xfrm>
            <a:off x="8462668" y="2018715"/>
            <a:ext cx="3055803" cy="299692"/>
          </a:xfrm>
          <a:prstGeom prst="borderCallout1">
            <a:avLst>
              <a:gd name="adj1" fmla="val 45150"/>
              <a:gd name="adj2" fmla="val 758"/>
              <a:gd name="adj3" fmla="val 56592"/>
              <a:gd name="adj4" fmla="val -3438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College, Career and Civic Readiness</a:t>
            </a:r>
          </a:p>
        </p:txBody>
      </p:sp>
    </p:spTree>
    <p:extLst>
      <p:ext uri="{BB962C8B-B14F-4D97-AF65-F5344CB8AC3E}">
        <p14:creationId xmlns:p14="http://schemas.microsoft.com/office/powerpoint/2010/main" val="99346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B13A-2762-4932-9A51-EEB96817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31" y="365761"/>
            <a:ext cx="10109781" cy="830604"/>
          </a:xfrm>
        </p:spPr>
        <p:txBody>
          <a:bodyPr/>
          <a:lstStyle/>
          <a:p>
            <a:r>
              <a:rPr lang="en-US" dirty="0"/>
              <a:t>Seal of Biliteracy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2A58-4A6A-4E3C-A100-DFCDF6C6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69" y="1407869"/>
            <a:ext cx="4834128" cy="4776985"/>
          </a:xfrm>
        </p:spPr>
        <p:txBody>
          <a:bodyPr>
            <a:normAutofit/>
          </a:bodyPr>
          <a:lstStyle/>
          <a:p>
            <a:r>
              <a:rPr lang="en-US" sz="2000" b="1" dirty="0"/>
              <a:t>8312- Received Seal of Biliteracy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(Programs Fact)</a:t>
            </a:r>
          </a:p>
          <a:p>
            <a:pPr lvl="1"/>
            <a:r>
              <a:rPr lang="en-US" dirty="0"/>
              <a:t>Identify students who have earned a Regents diploma and a NYS Seal of Biliteracy</a:t>
            </a:r>
          </a:p>
          <a:p>
            <a:pPr lvl="1"/>
            <a:r>
              <a:rPr lang="en-US" dirty="0"/>
              <a:t>Start Date: date received Seal of Biliteracy</a:t>
            </a:r>
          </a:p>
          <a:p>
            <a:pPr lvl="1"/>
            <a:r>
              <a:rPr lang="en-US" dirty="0"/>
              <a:t>No Exit Date needed</a:t>
            </a:r>
          </a:p>
          <a:p>
            <a:r>
              <a:rPr lang="en-US" sz="2000" b="1" dirty="0"/>
              <a:t>Verification</a:t>
            </a:r>
          </a:p>
          <a:p>
            <a:pPr lvl="1"/>
            <a:r>
              <a:rPr lang="en-US" dirty="0"/>
              <a:t>SIRS-401 Reasonableness Report</a:t>
            </a:r>
          </a:p>
          <a:p>
            <a:pPr lvl="1">
              <a:buClr>
                <a:srgbClr val="05EE55"/>
              </a:buClr>
              <a:buFont typeface="Wingdings" panose="05000000000000000000" pitchFamily="2" charset="2"/>
              <a:buChar char="ü"/>
            </a:pPr>
            <a:r>
              <a:rPr lang="en-US" dirty="0"/>
              <a:t>SIRS-308 Annual Graduation Report</a:t>
            </a:r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5B3793A-1934-4792-8B48-12E9ADFC1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89094"/>
              </p:ext>
            </p:extLst>
          </p:nvPr>
        </p:nvGraphicFramePr>
        <p:xfrm>
          <a:off x="932767" y="4605767"/>
          <a:ext cx="4323083" cy="1886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3083">
                  <a:extLst>
                    <a:ext uri="{9D8B030D-6E8A-4147-A177-3AD203B41FA5}">
                      <a16:colId xmlns:a16="http://schemas.microsoft.com/office/drawing/2014/main" val="3160847431"/>
                    </a:ext>
                  </a:extLst>
                </a:gridCol>
              </a:tblGrid>
              <a:tr h="2358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Charter Schools offering the Seal of Biliteracy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108825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Eugenio Maria de Hostos Charter School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057984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New Visions Charter HS for the Humanities 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217296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The American Dream School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788827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New Visions Charter HS for Advanced Math and Science 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497466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Uncommon Charter High School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642857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New Visions Charter HS for Advanced Math and Science III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22330"/>
                  </a:ext>
                </a:extLst>
              </a:tr>
              <a:tr h="23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MESA Charter HS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01063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E0CB41D-AC30-4A3A-A036-82369F30F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61000"/>
              </p:ext>
            </p:extLst>
          </p:nvPr>
        </p:nvGraphicFramePr>
        <p:xfrm>
          <a:off x="5776862" y="3484278"/>
          <a:ext cx="6221553" cy="1121489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4535538">
                  <a:extLst>
                    <a:ext uri="{9D8B030D-6E8A-4147-A177-3AD203B41FA5}">
                      <a16:colId xmlns:a16="http://schemas.microsoft.com/office/drawing/2014/main" val="3952258935"/>
                    </a:ext>
                  </a:extLst>
                </a:gridCol>
                <a:gridCol w="1686015">
                  <a:extLst>
                    <a:ext uri="{9D8B030D-6E8A-4147-A177-3AD203B41FA5}">
                      <a16:colId xmlns:a16="http://schemas.microsoft.com/office/drawing/2014/main" val="554272134"/>
                    </a:ext>
                  </a:extLst>
                </a:gridCol>
              </a:tblGrid>
              <a:tr h="23380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CCCR 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Weighting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94490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Regents Diploma with Seal of Biliteracy and a member of the cohort	</a:t>
                      </a:r>
                      <a:endParaRPr lang="en-US" sz="1100" u="none" strike="noStrike" kern="12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2.0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8140306"/>
                  </a:ext>
                </a:extLst>
              </a:tr>
              <a:tr h="4356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Regents Diploma with Seal of Biliteracy and ELL in current reporting year but not a member of the cohort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2.0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59478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300B4BEC-0930-4FB6-A86A-E51D20826A2D}"/>
              </a:ext>
            </a:extLst>
          </p:cNvPr>
          <p:cNvGrpSpPr/>
          <p:nvPr/>
        </p:nvGrpSpPr>
        <p:grpSpPr>
          <a:xfrm>
            <a:off x="5776862" y="1407869"/>
            <a:ext cx="5707745" cy="1873740"/>
            <a:chOff x="5613397" y="3304994"/>
            <a:chExt cx="5707745" cy="187374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08D3C0A-018E-4D47-B51D-35598678CBC7}"/>
                </a:ext>
              </a:extLst>
            </p:cNvPr>
            <p:cNvSpPr txBox="1"/>
            <p:nvPr/>
          </p:nvSpPr>
          <p:spPr>
            <a:xfrm>
              <a:off x="5613397" y="3304994"/>
              <a:ext cx="2211349" cy="3100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data.nysed.gov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685608C-84D0-483E-BCCF-4E2BB2775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13398" y="3614996"/>
              <a:ext cx="2211348" cy="1563738"/>
            </a:xfrm>
            <a:prstGeom prst="rect">
              <a:avLst/>
            </a:prstGeom>
          </p:spPr>
        </p:pic>
        <p:sp>
          <p:nvSpPr>
            <p:cNvPr id="13" name="Callout: Line 12">
              <a:extLst>
                <a:ext uri="{FF2B5EF4-FFF2-40B4-BE49-F238E27FC236}">
                  <a16:creationId xmlns:a16="http://schemas.microsoft.com/office/drawing/2014/main" id="{70F6EDD0-1A9F-4F57-B22C-C5A1B8092BAB}"/>
                </a:ext>
              </a:extLst>
            </p:cNvPr>
            <p:cNvSpPr/>
            <p:nvPr/>
          </p:nvSpPr>
          <p:spPr>
            <a:xfrm>
              <a:off x="8265339" y="3868433"/>
              <a:ext cx="3055803" cy="299692"/>
            </a:xfrm>
            <a:prstGeom prst="borderCallout1">
              <a:avLst>
                <a:gd name="adj1" fmla="val 45150"/>
                <a:gd name="adj2" fmla="val 758"/>
                <a:gd name="adj3" fmla="val 56592"/>
                <a:gd name="adj4" fmla="val -34380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College, Career and Civic Readiness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947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70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FC51F6-3D9A-4042-B99B-FEA0C990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72" y="1708186"/>
            <a:ext cx="5134214" cy="328657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6600" dirty="0"/>
              <a:t>Other Grades 9-12</a:t>
            </a:r>
            <a:br>
              <a:rPr lang="en-US" sz="6600" dirty="0"/>
            </a:br>
            <a:r>
              <a:rPr lang="en-US" sz="6600" dirty="0"/>
              <a:t>Data</a:t>
            </a:r>
          </a:p>
        </p:txBody>
      </p:sp>
      <p:pic>
        <p:nvPicPr>
          <p:cNvPr id="4104" name="Picture 8" descr="High School Options for Homeschoolers - Village Home - Classes &amp;amp; Community  for Homeschooling Families in Beaverton, Portland, &amp;amp; Salem">
            <a:extLst>
              <a:ext uri="{FF2B5EF4-FFF2-40B4-BE49-F238E27FC236}">
                <a16:creationId xmlns:a16="http://schemas.microsoft.com/office/drawing/2014/main" id="{832E209A-8884-43D1-BDA2-4DB9EFEFD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486" y="2399070"/>
            <a:ext cx="5197994" cy="229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27854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1946</TotalTime>
  <Words>1349</Words>
  <Application>Microsoft Office PowerPoint</Application>
  <PresentationFormat>Widescreen</PresentationFormat>
  <Paragraphs>193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Schoolbook</vt:lpstr>
      <vt:lpstr>Wingdings</vt:lpstr>
      <vt:lpstr>Wingdings 2</vt:lpstr>
      <vt:lpstr>View</vt:lpstr>
      <vt:lpstr>NYS Reporting &amp; High School Data </vt:lpstr>
      <vt:lpstr>Graduates</vt:lpstr>
      <vt:lpstr>PowerPoint Presentation</vt:lpstr>
      <vt:lpstr>PowerPoint Presentation</vt:lpstr>
      <vt:lpstr>Total Cohort Data</vt:lpstr>
      <vt:lpstr>Annual Grad Data</vt:lpstr>
      <vt:lpstr>CDOS Credential</vt:lpstr>
      <vt:lpstr>Seal of Biliteracy</vt:lpstr>
      <vt:lpstr>Other Grades 9-12 Data</vt:lpstr>
      <vt:lpstr>Assessments (Assessment Fact)</vt:lpstr>
      <vt:lpstr>Course Data</vt:lpstr>
      <vt:lpstr>Suspension</vt:lpstr>
      <vt:lpstr>Attendance</vt:lpstr>
      <vt:lpstr>English Language Learners</vt:lpstr>
      <vt:lpstr>Reporting Due 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 Reporting &amp; High School Data</dc:title>
  <dc:creator>Laurie Hazard</dc:creator>
  <cp:lastModifiedBy>Laurie Hazard</cp:lastModifiedBy>
  <cp:revision>38</cp:revision>
  <dcterms:created xsi:type="dcterms:W3CDTF">2021-06-14T17:01:02Z</dcterms:created>
  <dcterms:modified xsi:type="dcterms:W3CDTF">2021-06-21T14:51:15Z</dcterms:modified>
</cp:coreProperties>
</file>